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24" d="100"/>
          <a:sy n="24" d="100"/>
        </p:scale>
        <p:origin x="-186" y="-72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000">
              <a:schemeClr val="bg1"/>
            </a:gs>
            <a:gs pos="0">
              <a:schemeClr val="accent2">
                <a:lumMod val="7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24113"/>
            <a:ext cx="43891200" cy="5120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14636" y="5966065"/>
            <a:ext cx="10235006" cy="2670047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506200" y="5860186"/>
            <a:ext cx="10219765" cy="2670047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250399" y="5966065"/>
            <a:ext cx="10302240" cy="2670047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2857818" y="5943600"/>
            <a:ext cx="10165080" cy="2670047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1" y="152400"/>
            <a:ext cx="27800776" cy="152744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Make it In America Challenge: Make it in Appalachian Ohio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00349" y="14530390"/>
            <a:ext cx="5993565" cy="6424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004289" y="1600200"/>
            <a:ext cx="21107400" cy="3297163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65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EDA – Buckeye Hills – HVRDD</a:t>
            </a:r>
          </a:p>
          <a:p>
            <a:pPr algn="ctr"/>
            <a:r>
              <a:rPr lang="en-US" sz="65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NIST – Ohio DSA/ APEG</a:t>
            </a:r>
          </a:p>
          <a:p>
            <a:pPr algn="ctr"/>
            <a:r>
              <a:rPr lang="en-US" sz="65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ETA – Ohio Workforce Investment Area 15/ OVER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844942" y="21948255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Vision </a:t>
            </a:r>
            <a:r>
              <a:rPr lang="en-US" sz="4400" b="1" u="sng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and </a:t>
            </a:r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Collaboration </a:t>
            </a:r>
            <a:endParaRPr lang="en-US" sz="4400" b="1" u="sng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77090" y="6439788"/>
            <a:ext cx="10048875" cy="1761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Project Plan and Objectives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1752439" y="19735800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Project Activities / Events</a:t>
            </a:r>
            <a:endParaRPr lang="en-US" sz="4400" b="1" u="sng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807701" y="6820787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Cluster/Business Sector Description </a:t>
            </a:r>
            <a:endParaRPr lang="en-US" sz="4400" b="1" u="sng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3496297" y="6781800"/>
            <a:ext cx="9289322" cy="1157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Outcomes</a:t>
            </a:r>
            <a:endParaRPr lang="en-US" sz="4400" b="1" u="sng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377081" y="22860000"/>
            <a:ext cx="10048875" cy="183185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Lessons </a:t>
            </a:r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Learned from</a:t>
            </a:r>
            <a:endParaRPr lang="en-US" sz="4400" b="1" u="sng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Overcoming Challenges</a:t>
            </a:r>
            <a:endParaRPr lang="en-US" sz="4400" b="1" u="sng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114933" y="27461145"/>
            <a:ext cx="10052050" cy="509952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  <a:cs typeface="Arial" pitchFamily="34" charset="0"/>
              </a:rPr>
              <a:t>:</a:t>
            </a:r>
            <a:endParaRPr lang="en-US" sz="3200" dirty="0" smtClean="0">
              <a:solidFill>
                <a:schemeClr val="tx2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3200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EDA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 – Bret Allphin, Development Director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bretallphin@buckeyehills.org</a:t>
            </a:r>
          </a:p>
          <a:p>
            <a:pPr marL="0" indent="0" algn="ctr">
              <a:buNone/>
            </a:pPr>
            <a:r>
              <a:rPr lang="en-US" sz="3200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ETA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 – Rebecca Safko, Executive Director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rsafko@jobsetc.net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3200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NIST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 – John Molinaro, President/CEO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jmolinaro@apeg.com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endParaRPr lang="en-US" sz="4400" dirty="0" smtClean="0"/>
          </a:p>
          <a:p>
            <a:endParaRPr lang="en-US" sz="4400" dirty="0"/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813732" y="24993600"/>
            <a:ext cx="9552260" cy="5603677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State development site database and interface has been undergoing regular change and update. This poses a challenge to data collection.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571500" indent="-571500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Contracting and procurement requirements caused a significant delay at the outset of the project.</a:t>
            </a:r>
          </a:p>
          <a:p>
            <a:pPr marL="571500" indent="-571500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Communication is the key to resolving most issues, and this is the case for this project!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118107" y="8501532"/>
            <a:ext cx="9846687" cy="8338668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1,000 development sites identified and added to the Ohio </a:t>
            </a:r>
            <a:r>
              <a:rPr lang="en-US" sz="380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InSite</a:t>
            </a: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database.</a:t>
            </a:r>
          </a:p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30-40 local economic development leaders engaged in site identification process.</a:t>
            </a:r>
          </a:p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400 wood manufacturing firms contacted.</a:t>
            </a:r>
          </a:p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MEP services provided to 100 wood manufacturing firms.</a:t>
            </a:r>
          </a:p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Wood furniture manufacturing supply chain data available online.</a:t>
            </a:r>
          </a:p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820 workers trained.</a:t>
            </a:r>
          </a:p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760 employees completed training.</a:t>
            </a:r>
          </a:p>
          <a:p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950 employer recognized certificates/credentials granted.</a:t>
            </a:r>
          </a:p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/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>
            <a:off x="11735158" y="21203901"/>
            <a:ext cx="9727286" cy="10689225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EDA: Hire a Development Site Coordinator and GIS Specialist to manage the data related to available development sites in the region.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NIST MEP:  Hire a Wood Products Specialist to assist with MEP services to target sectors in the region.</a:t>
            </a:r>
          </a:p>
          <a:p>
            <a:pPr marL="0" indent="0">
              <a:buNone/>
            </a:pPr>
            <a:endParaRPr lang="en-US" sz="3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ETA: Hire a Program Manager to develop a training program and disseminate the information to companies in the target industries.</a:t>
            </a: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587675" y="8458200"/>
            <a:ext cx="10056813" cy="1158240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To grow the metal fabrication, polymers, and wood furniture manufacturing sectors in Appalachian Ohio</a:t>
            </a:r>
          </a:p>
          <a:p>
            <a:pPr marL="342900" indent="-342900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To actively market available development sites that may capture investments from these industries.</a:t>
            </a:r>
          </a:p>
          <a:p>
            <a:pPr marL="342900" indent="-342900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To enhance knowledge of the operating supply chains to maximize efficiencies and capitalize on opportunities across the region. 	</a:t>
            </a:r>
          </a:p>
          <a:p>
            <a:pPr marL="342900" indent="-342900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To provide incumbent worker training, allowing for entry level employment opportunities to be increased.</a:t>
            </a:r>
          </a:p>
          <a:p>
            <a:pPr marL="342900" indent="-342900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Increase MEP opportunities to serve small firms.</a:t>
            </a:r>
          </a:p>
          <a:p>
            <a:pPr marL="342900" indent="-342900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Host regional networking events to promote the new training opportunities.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43" name="Text Placeholder 1"/>
          <p:cNvSpPr txBox="1">
            <a:spLocks/>
          </p:cNvSpPr>
          <p:nvPr/>
        </p:nvSpPr>
        <p:spPr>
          <a:xfrm>
            <a:off x="779629" y="7575324"/>
            <a:ext cx="10056813" cy="659787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The targeted industries for this project are wood furniture manufacturing, metal fabrication, polymers and chemicals.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3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The service region of the project encompasses a 28 county region in Appalachian Ohio, illustrated below.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511703" y="6696800"/>
            <a:ext cx="10048875" cy="150438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Goals and Impacts</a:t>
            </a:r>
            <a:endParaRPr lang="en-US" sz="4400" b="1" u="sng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561456" y="11125200"/>
            <a:ext cx="10056813" cy="9269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Year 1 (In Progress)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Build staff capacity of grantees.</a:t>
            </a:r>
            <a:endParaRPr lang="en-US" sz="3800" u="sng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Develop technical information to support target industries.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Identify supply chain gaps.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Develop worker training program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.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8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3800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Year 2 (Pending)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Facilitate information sharing regarding environmentally focused practices.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Build connections between targeted industry firms and training resources.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Overlay target industry data with training resources in GIS.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Begin issuing certifications to workers.</a:t>
            </a:r>
          </a:p>
          <a:p>
            <a:endParaRPr lang="en-US" sz="38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3800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Year 3 (Pending)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Begin issuing certifications to workers</a:t>
            </a: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Continue site uploads to Ohio </a:t>
            </a:r>
            <a:r>
              <a:rPr lang="en-US" sz="380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Insite</a:t>
            </a: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Convene regional meetings of wood furniture manufacturing stakeholders.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4685" y="23029162"/>
            <a:ext cx="9854909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800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EDA</a:t>
            </a: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 is providing funding that will support the collection and maintenance of data for up to 1,000 new development sites in the region.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800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NIST</a:t>
            </a: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 is providing funding that will support the creation of a supply chain database to maximize connection opportunities in the wood furniture sector.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800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ETA</a:t>
            </a:r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 is providing funding to support and expand incumbent worker opportunities in the targeted industries.</a:t>
            </a:r>
            <a:endParaRPr lang="en-US" sz="4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3208360" y="20818267"/>
            <a:ext cx="9668036" cy="7070933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1038" indent="-681038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Foster site data collection activities in local communities and counties.</a:t>
            </a:r>
          </a:p>
          <a:p>
            <a:pPr marL="681038" indent="-681038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Supply chain analysis will allow target companies to continually generate revenue and maximize efficiency.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marL="681038" indent="-681038"/>
            <a:r>
              <a:rPr lang="en-US" sz="3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rPr>
              <a:t>Restructuring of the incumbent worker training program in Ohio will yield benefits for smaller firms.</a:t>
            </a:r>
            <a:endParaRPr lang="en-US" sz="3800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4400" i="1" dirty="0" smtClean="0">
              <a:solidFill>
                <a:prstClr val="black"/>
              </a:solidFill>
            </a:endParaRPr>
          </a:p>
          <a:p>
            <a:pPr lvl="1"/>
            <a:endParaRPr lang="en-US" sz="3100" dirty="0">
              <a:solidFill>
                <a:prstClr val="black"/>
              </a:solidFill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5468046" y="19327800"/>
            <a:ext cx="5146808" cy="10668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Continuity Plans</a:t>
            </a:r>
            <a:endParaRPr lang="en-US" sz="4400" b="1" u="sng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3118108" y="26875034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Team Contact Information</a:t>
            </a:r>
            <a:endParaRPr lang="en-US" sz="4400" b="1" u="sng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880" y="311275"/>
            <a:ext cx="5987638" cy="2116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7624" y="3201459"/>
            <a:ext cx="8418263" cy="11043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9972" y="222635"/>
            <a:ext cx="4427143" cy="442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22075</TotalTime>
  <Words>554</Words>
  <Application>Microsoft Office PowerPoint</Application>
  <PresentationFormat>Custom</PresentationFormat>
  <Paragraphs>70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MEPAcceleratorMeeting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92</cp:revision>
  <cp:lastPrinted>2014-06-03T19:36:40Z</cp:lastPrinted>
  <dcterms:created xsi:type="dcterms:W3CDTF">2012-12-03T15:42:35Z</dcterms:created>
  <dcterms:modified xsi:type="dcterms:W3CDTF">2014-06-03T19:37:29Z</dcterms:modified>
</cp:coreProperties>
</file>