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109" d="100"/>
          <a:sy n="109" d="100"/>
        </p:scale>
        <p:origin x="-24" y="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ACFAB-06DE-B74E-9FF1-AD3A6170A4C3}" type="datetimeFigureOut">
              <a:rPr lang="en-US" smtClean="0"/>
              <a:pPr/>
              <a:t>6/3/2014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BC74E-9012-5E47-848B-458538D2C8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ACFAB-06DE-B74E-9FF1-AD3A6170A4C3}" type="datetimeFigureOut">
              <a:rPr lang="en-US" smtClean="0"/>
              <a:pPr/>
              <a:t>6/3/2014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BC74E-9012-5E47-848B-458538D2C8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ACFAB-06DE-B74E-9FF1-AD3A6170A4C3}" type="datetimeFigureOut">
              <a:rPr lang="en-US" smtClean="0"/>
              <a:pPr/>
              <a:t>6/3/2014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BC74E-9012-5E47-848B-458538D2C8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ACFAB-06DE-B74E-9FF1-AD3A6170A4C3}" type="datetimeFigureOut">
              <a:rPr lang="en-US" smtClean="0"/>
              <a:pPr/>
              <a:t>6/3/2014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BC74E-9012-5E47-848B-458538D2C8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ACFAB-06DE-B74E-9FF1-AD3A6170A4C3}" type="datetimeFigureOut">
              <a:rPr lang="en-US" smtClean="0"/>
              <a:pPr/>
              <a:t>6/3/2014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BC74E-9012-5E47-848B-458538D2C8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ACFAB-06DE-B74E-9FF1-AD3A6170A4C3}" type="datetimeFigureOut">
              <a:rPr lang="en-US" smtClean="0"/>
              <a:pPr/>
              <a:t>6/3/2014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BC74E-9012-5E47-848B-458538D2C8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ACFAB-06DE-B74E-9FF1-AD3A6170A4C3}" type="datetimeFigureOut">
              <a:rPr lang="en-US" smtClean="0"/>
              <a:pPr/>
              <a:t>6/3/2014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BC74E-9012-5E47-848B-458538D2C8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ACFAB-06DE-B74E-9FF1-AD3A6170A4C3}" type="datetimeFigureOut">
              <a:rPr lang="en-US" smtClean="0"/>
              <a:pPr/>
              <a:t>6/3/2014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BC74E-9012-5E47-848B-458538D2C8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ACFAB-06DE-B74E-9FF1-AD3A6170A4C3}" type="datetimeFigureOut">
              <a:rPr lang="en-US" smtClean="0"/>
              <a:pPr/>
              <a:t>6/3/2014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BC74E-9012-5E47-848B-458538D2C8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ACFAB-06DE-B74E-9FF1-AD3A6170A4C3}" type="datetimeFigureOut">
              <a:rPr lang="en-US" smtClean="0"/>
              <a:pPr/>
              <a:t>6/3/2014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BC74E-9012-5E47-848B-458538D2C8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ACFAB-06DE-B74E-9FF1-AD3A6170A4C3}" type="datetimeFigureOut">
              <a:rPr lang="en-US" smtClean="0"/>
              <a:pPr/>
              <a:t>6/3/2014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BC74E-9012-5E47-848B-458538D2C8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8ACFAB-06DE-B74E-9FF1-AD3A6170A4C3}" type="datetimeFigureOut">
              <a:rPr lang="en-US" smtClean="0"/>
              <a:pPr/>
              <a:t>6/3/2014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1BC74E-9012-5E47-848B-458538D2C8D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NEO_Poster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67" y="382593"/>
            <a:ext cx="9144000" cy="6092814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J Michael Myers Design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 Michael Myers</dc:creator>
  <cp:lastModifiedBy>ruth</cp:lastModifiedBy>
  <cp:revision>2</cp:revision>
  <cp:lastPrinted>2014-06-03T15:55:40Z</cp:lastPrinted>
  <dcterms:created xsi:type="dcterms:W3CDTF">2014-05-30T18:20:11Z</dcterms:created>
  <dcterms:modified xsi:type="dcterms:W3CDTF">2014-06-03T15:56:31Z</dcterms:modified>
</cp:coreProperties>
</file>