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7" r:id="rId5"/>
    <p:sldId id="267" r:id="rId6"/>
    <p:sldId id="258" r:id="rId7"/>
    <p:sldId id="259" r:id="rId8"/>
    <p:sldId id="264" r:id="rId9"/>
    <p:sldId id="260" r:id="rId10"/>
    <p:sldId id="261" r:id="rId11"/>
    <p:sldId id="263" r:id="rId12"/>
    <p:sldId id="262"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9BC88F19-089C-4F89-950B-5A6B8E978186}">
          <p14:sldIdLst>
            <p14:sldId id="257"/>
            <p14:sldId id="267"/>
            <p14:sldId id="258"/>
            <p14:sldId id="259"/>
            <p14:sldId id="264"/>
            <p14:sldId id="260"/>
            <p14:sldId id="261"/>
            <p14:sldId id="263"/>
            <p14:sldId id="262"/>
            <p14:sldId id="265"/>
            <p14:sldId id="26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fton, Bernadette (Federal)" initials="GB(" lastIdx="1" clrIdx="0">
    <p:extLst>
      <p:ext uri="{19B8F6BF-5375-455C-9EA6-DF929625EA0E}">
        <p15:presenceInfo xmlns:p15="http://schemas.microsoft.com/office/powerpoint/2012/main" userId="S-1-5-21-400491793-1610620802-1684573522-1539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4BEC3D-79BE-4CE5-B953-E0D88B19BB1A}" v="37" dt="2020-06-22T15:24:18.5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Ryan (Federal)" userId="d97d8503-c162-45c5-abe3-a28c901fffbf" providerId="ADAL" clId="{7E743698-B749-4276-B804-387475A1064E}"/>
    <pc:docChg chg="undo custSel addSld modSld">
      <pc:chgData name="Smith, Ryan (Federal)" userId="d97d8503-c162-45c5-abe3-a28c901fffbf" providerId="ADAL" clId="{7E743698-B749-4276-B804-387475A1064E}" dt="2020-04-20T14:52:20.762" v="2443" actId="20577"/>
      <pc:docMkLst>
        <pc:docMk/>
      </pc:docMkLst>
      <pc:sldChg chg="modSp">
        <pc:chgData name="Smith, Ryan (Federal)" userId="d97d8503-c162-45c5-abe3-a28c901fffbf" providerId="ADAL" clId="{7E743698-B749-4276-B804-387475A1064E}" dt="2020-04-20T14:04:31.232" v="2336" actId="20577"/>
        <pc:sldMkLst>
          <pc:docMk/>
          <pc:sldMk cId="3468914468" sldId="257"/>
        </pc:sldMkLst>
        <pc:spChg chg="mod">
          <ac:chgData name="Smith, Ryan (Federal)" userId="d97d8503-c162-45c5-abe3-a28c901fffbf" providerId="ADAL" clId="{7E743698-B749-4276-B804-387475A1064E}" dt="2020-04-20T13:41:24.158" v="1705" actId="115"/>
          <ac:spMkLst>
            <pc:docMk/>
            <pc:sldMk cId="3468914468" sldId="257"/>
            <ac:spMk id="2" creationId="{2B617E9D-2BC0-404F-AF8B-58CCFE928207}"/>
          </ac:spMkLst>
        </pc:spChg>
        <pc:spChg chg="mod">
          <ac:chgData name="Smith, Ryan (Federal)" userId="d97d8503-c162-45c5-abe3-a28c901fffbf" providerId="ADAL" clId="{7E743698-B749-4276-B804-387475A1064E}" dt="2020-04-20T14:04:31.232" v="2336" actId="20577"/>
          <ac:spMkLst>
            <pc:docMk/>
            <pc:sldMk cId="3468914468" sldId="257"/>
            <ac:spMk id="3" creationId="{2BB455A8-C625-4BF0-9AB4-40A9C2D0F4B1}"/>
          </ac:spMkLst>
        </pc:spChg>
      </pc:sldChg>
      <pc:sldChg chg="modSp">
        <pc:chgData name="Smith, Ryan (Federal)" userId="d97d8503-c162-45c5-abe3-a28c901fffbf" providerId="ADAL" clId="{7E743698-B749-4276-B804-387475A1064E}" dt="2020-04-20T13:43:26.561" v="1801" actId="20577"/>
        <pc:sldMkLst>
          <pc:docMk/>
          <pc:sldMk cId="2082628356" sldId="258"/>
        </pc:sldMkLst>
        <pc:spChg chg="mod">
          <ac:chgData name="Smith, Ryan (Federal)" userId="d97d8503-c162-45c5-abe3-a28c901fffbf" providerId="ADAL" clId="{7E743698-B749-4276-B804-387475A1064E}" dt="2020-04-20T12:31:32.674" v="75" actId="20577"/>
          <ac:spMkLst>
            <pc:docMk/>
            <pc:sldMk cId="2082628356" sldId="258"/>
            <ac:spMk id="2" creationId="{A1AB093A-A7AC-4878-86C9-93E037A9BB71}"/>
          </ac:spMkLst>
        </pc:spChg>
        <pc:spChg chg="mod">
          <ac:chgData name="Smith, Ryan (Federal)" userId="d97d8503-c162-45c5-abe3-a28c901fffbf" providerId="ADAL" clId="{7E743698-B749-4276-B804-387475A1064E}" dt="2020-04-20T13:43:26.561" v="1801" actId="20577"/>
          <ac:spMkLst>
            <pc:docMk/>
            <pc:sldMk cId="2082628356" sldId="258"/>
            <ac:spMk id="3" creationId="{F593C87B-F658-4614-9DDE-EBF3B66D8599}"/>
          </ac:spMkLst>
        </pc:spChg>
      </pc:sldChg>
      <pc:sldChg chg="modSp">
        <pc:chgData name="Smith, Ryan (Federal)" userId="d97d8503-c162-45c5-abe3-a28c901fffbf" providerId="ADAL" clId="{7E743698-B749-4276-B804-387475A1064E}" dt="2020-04-20T13:53:35.143" v="1915" actId="20577"/>
        <pc:sldMkLst>
          <pc:docMk/>
          <pc:sldMk cId="4124224347" sldId="259"/>
        </pc:sldMkLst>
        <pc:spChg chg="mod">
          <ac:chgData name="Smith, Ryan (Federal)" userId="d97d8503-c162-45c5-abe3-a28c901fffbf" providerId="ADAL" clId="{7E743698-B749-4276-B804-387475A1064E}" dt="2020-04-20T13:53:14.119" v="1910"/>
          <ac:spMkLst>
            <pc:docMk/>
            <pc:sldMk cId="4124224347" sldId="259"/>
            <ac:spMk id="2" creationId="{F0EDB630-84E4-4247-81A6-38897999DCF1}"/>
          </ac:spMkLst>
        </pc:spChg>
        <pc:spChg chg="mod">
          <ac:chgData name="Smith, Ryan (Federal)" userId="d97d8503-c162-45c5-abe3-a28c901fffbf" providerId="ADAL" clId="{7E743698-B749-4276-B804-387475A1064E}" dt="2020-04-20T13:53:35.143" v="1915" actId="20577"/>
          <ac:spMkLst>
            <pc:docMk/>
            <pc:sldMk cId="4124224347" sldId="259"/>
            <ac:spMk id="3" creationId="{3389C7F6-F40C-43A3-9EA7-E8E7E385D7D3}"/>
          </ac:spMkLst>
        </pc:spChg>
      </pc:sldChg>
      <pc:sldChg chg="modSp">
        <pc:chgData name="Smith, Ryan (Federal)" userId="d97d8503-c162-45c5-abe3-a28c901fffbf" providerId="ADAL" clId="{7E743698-B749-4276-B804-387475A1064E}" dt="2020-04-20T13:29:37.792" v="1548" actId="20577"/>
        <pc:sldMkLst>
          <pc:docMk/>
          <pc:sldMk cId="696450423" sldId="260"/>
        </pc:sldMkLst>
        <pc:spChg chg="mod">
          <ac:chgData name="Smith, Ryan (Federal)" userId="d97d8503-c162-45c5-abe3-a28c901fffbf" providerId="ADAL" clId="{7E743698-B749-4276-B804-387475A1064E}" dt="2020-04-20T13:29:37.792" v="1548" actId="20577"/>
          <ac:spMkLst>
            <pc:docMk/>
            <pc:sldMk cId="696450423" sldId="260"/>
            <ac:spMk id="3" creationId="{83849788-9D16-4773-A9F6-8E94A11CC210}"/>
          </ac:spMkLst>
        </pc:spChg>
      </pc:sldChg>
      <pc:sldChg chg="modSp">
        <pc:chgData name="Smith, Ryan (Federal)" userId="d97d8503-c162-45c5-abe3-a28c901fffbf" providerId="ADAL" clId="{7E743698-B749-4276-B804-387475A1064E}" dt="2020-04-20T14:52:20.762" v="2443" actId="20577"/>
        <pc:sldMkLst>
          <pc:docMk/>
          <pc:sldMk cId="2749972561" sldId="261"/>
        </pc:sldMkLst>
        <pc:spChg chg="mod">
          <ac:chgData name="Smith, Ryan (Federal)" userId="d97d8503-c162-45c5-abe3-a28c901fffbf" providerId="ADAL" clId="{7E743698-B749-4276-B804-387475A1064E}" dt="2020-04-20T14:50:40.608" v="2352" actId="20577"/>
          <ac:spMkLst>
            <pc:docMk/>
            <pc:sldMk cId="2749972561" sldId="261"/>
            <ac:spMk id="2" creationId="{77270F97-E1C4-4365-B474-F6C82037D151}"/>
          </ac:spMkLst>
        </pc:spChg>
        <pc:spChg chg="mod">
          <ac:chgData name="Smith, Ryan (Federal)" userId="d97d8503-c162-45c5-abe3-a28c901fffbf" providerId="ADAL" clId="{7E743698-B749-4276-B804-387475A1064E}" dt="2020-04-20T14:52:20.762" v="2443" actId="20577"/>
          <ac:spMkLst>
            <pc:docMk/>
            <pc:sldMk cId="2749972561" sldId="261"/>
            <ac:spMk id="3" creationId="{E48508D5-7F28-45CC-95BA-6072A9A03152}"/>
          </ac:spMkLst>
        </pc:spChg>
      </pc:sldChg>
      <pc:sldChg chg="modSp">
        <pc:chgData name="Smith, Ryan (Federal)" userId="d97d8503-c162-45c5-abe3-a28c901fffbf" providerId="ADAL" clId="{7E743698-B749-4276-B804-387475A1064E}" dt="2020-04-20T13:57:25.942" v="2120" actId="20577"/>
        <pc:sldMkLst>
          <pc:docMk/>
          <pc:sldMk cId="1567118229" sldId="262"/>
        </pc:sldMkLst>
        <pc:spChg chg="mod">
          <ac:chgData name="Smith, Ryan (Federal)" userId="d97d8503-c162-45c5-abe3-a28c901fffbf" providerId="ADAL" clId="{7E743698-B749-4276-B804-387475A1064E}" dt="2020-04-20T13:57:25.942" v="2120" actId="20577"/>
          <ac:spMkLst>
            <pc:docMk/>
            <pc:sldMk cId="1567118229" sldId="262"/>
            <ac:spMk id="3" creationId="{C0E3F73C-817B-483C-9AC2-78792CEBEFF6}"/>
          </ac:spMkLst>
        </pc:spChg>
      </pc:sldChg>
      <pc:sldChg chg="modSp">
        <pc:chgData name="Smith, Ryan (Federal)" userId="d97d8503-c162-45c5-abe3-a28c901fffbf" providerId="ADAL" clId="{7E743698-B749-4276-B804-387475A1064E}" dt="2020-04-20T14:51:06.531" v="2362" actId="20577"/>
        <pc:sldMkLst>
          <pc:docMk/>
          <pc:sldMk cId="2789673015" sldId="263"/>
        </pc:sldMkLst>
        <pc:spChg chg="mod">
          <ac:chgData name="Smith, Ryan (Federal)" userId="d97d8503-c162-45c5-abe3-a28c901fffbf" providerId="ADAL" clId="{7E743698-B749-4276-B804-387475A1064E}" dt="2020-04-20T14:50:33.159" v="2340" actId="20577"/>
          <ac:spMkLst>
            <pc:docMk/>
            <pc:sldMk cId="2789673015" sldId="263"/>
            <ac:spMk id="2" creationId="{77270F97-E1C4-4365-B474-F6C82037D151}"/>
          </ac:spMkLst>
        </pc:spChg>
        <pc:spChg chg="mod">
          <ac:chgData name="Smith, Ryan (Federal)" userId="d97d8503-c162-45c5-abe3-a28c901fffbf" providerId="ADAL" clId="{7E743698-B749-4276-B804-387475A1064E}" dt="2020-04-20T14:51:06.531" v="2362" actId="20577"/>
          <ac:spMkLst>
            <pc:docMk/>
            <pc:sldMk cId="2789673015" sldId="263"/>
            <ac:spMk id="3" creationId="{E48508D5-7F28-45CC-95BA-6072A9A03152}"/>
          </ac:spMkLst>
        </pc:spChg>
      </pc:sldChg>
      <pc:sldChg chg="modSp">
        <pc:chgData name="Smith, Ryan (Federal)" userId="d97d8503-c162-45c5-abe3-a28c901fffbf" providerId="ADAL" clId="{7E743698-B749-4276-B804-387475A1064E}" dt="2020-04-20T13:30:05.450" v="1549"/>
        <pc:sldMkLst>
          <pc:docMk/>
          <pc:sldMk cId="2154128258" sldId="264"/>
        </pc:sldMkLst>
        <pc:spChg chg="mod">
          <ac:chgData name="Smith, Ryan (Federal)" userId="d97d8503-c162-45c5-abe3-a28c901fffbf" providerId="ADAL" clId="{7E743698-B749-4276-B804-387475A1064E}" dt="2020-04-20T12:44:13.746" v="289" actId="20577"/>
          <ac:spMkLst>
            <pc:docMk/>
            <pc:sldMk cId="2154128258" sldId="264"/>
            <ac:spMk id="2" creationId="{F0EDB630-84E4-4247-81A6-38897999DCF1}"/>
          </ac:spMkLst>
        </pc:spChg>
        <pc:spChg chg="mod">
          <ac:chgData name="Smith, Ryan (Federal)" userId="d97d8503-c162-45c5-abe3-a28c901fffbf" providerId="ADAL" clId="{7E743698-B749-4276-B804-387475A1064E}" dt="2020-04-20T13:30:05.450" v="1549"/>
          <ac:spMkLst>
            <pc:docMk/>
            <pc:sldMk cId="2154128258" sldId="264"/>
            <ac:spMk id="3" creationId="{3389C7F6-F40C-43A3-9EA7-E8E7E385D7D3}"/>
          </ac:spMkLst>
        </pc:spChg>
      </pc:sldChg>
      <pc:sldChg chg="modSp">
        <pc:chgData name="Smith, Ryan (Federal)" userId="d97d8503-c162-45c5-abe3-a28c901fffbf" providerId="ADAL" clId="{7E743698-B749-4276-B804-387475A1064E}" dt="2020-04-20T13:59:17.888" v="2289" actId="20577"/>
        <pc:sldMkLst>
          <pc:docMk/>
          <pc:sldMk cId="4029746616" sldId="266"/>
        </pc:sldMkLst>
        <pc:spChg chg="mod">
          <ac:chgData name="Smith, Ryan (Federal)" userId="d97d8503-c162-45c5-abe3-a28c901fffbf" providerId="ADAL" clId="{7E743698-B749-4276-B804-387475A1064E}" dt="2020-04-20T13:59:17.888" v="2289" actId="20577"/>
          <ac:spMkLst>
            <pc:docMk/>
            <pc:sldMk cId="4029746616" sldId="266"/>
            <ac:spMk id="3" creationId="{372BB0B7-0F44-4F83-B7C0-3D529CACC372}"/>
          </ac:spMkLst>
        </pc:spChg>
      </pc:sldChg>
      <pc:sldChg chg="modSp add">
        <pc:chgData name="Smith, Ryan (Federal)" userId="d97d8503-c162-45c5-abe3-a28c901fffbf" providerId="ADAL" clId="{7E743698-B749-4276-B804-387475A1064E}" dt="2020-04-20T14:03:51.338" v="2325" actId="313"/>
        <pc:sldMkLst>
          <pc:docMk/>
          <pc:sldMk cId="2284113489" sldId="267"/>
        </pc:sldMkLst>
        <pc:spChg chg="mod">
          <ac:chgData name="Smith, Ryan (Federal)" userId="d97d8503-c162-45c5-abe3-a28c901fffbf" providerId="ADAL" clId="{7E743698-B749-4276-B804-387475A1064E}" dt="2020-04-20T14:03:51.338" v="2325" actId="313"/>
          <ac:spMkLst>
            <pc:docMk/>
            <pc:sldMk cId="2284113489" sldId="267"/>
            <ac:spMk id="3" creationId="{2BB455A8-C625-4BF0-9AB4-40A9C2D0F4B1}"/>
          </ac:spMkLst>
        </pc:spChg>
      </pc:sldChg>
    </pc:docChg>
  </pc:docChgLst>
  <pc:docChgLst>
    <pc:chgData name="Riedel, David (Contractor)" userId="87088210-40d2-4201-a489-9197e0347bc7" providerId="ADAL" clId="{FD4BEC3D-79BE-4CE5-B953-E0D88B19BB1A}"/>
    <pc:docChg chg="custSel modSld">
      <pc:chgData name="Riedel, David (Contractor)" userId="87088210-40d2-4201-a489-9197e0347bc7" providerId="ADAL" clId="{FD4BEC3D-79BE-4CE5-B953-E0D88B19BB1A}" dt="2020-06-22T15:24:18.545" v="36" actId="20577"/>
      <pc:docMkLst>
        <pc:docMk/>
      </pc:docMkLst>
      <pc:sldChg chg="modSp">
        <pc:chgData name="Riedel, David (Contractor)" userId="87088210-40d2-4201-a489-9197e0347bc7" providerId="ADAL" clId="{FD4BEC3D-79BE-4CE5-B953-E0D88B19BB1A}" dt="2020-06-12T17:46:59.329" v="6" actId="27636"/>
        <pc:sldMkLst>
          <pc:docMk/>
          <pc:sldMk cId="3468914468" sldId="257"/>
        </pc:sldMkLst>
        <pc:spChg chg="mod">
          <ac:chgData name="Riedel, David (Contractor)" userId="87088210-40d2-4201-a489-9197e0347bc7" providerId="ADAL" clId="{FD4BEC3D-79BE-4CE5-B953-E0D88B19BB1A}" dt="2020-06-12T17:46:59.329" v="6" actId="27636"/>
          <ac:spMkLst>
            <pc:docMk/>
            <pc:sldMk cId="3468914468" sldId="257"/>
            <ac:spMk id="3" creationId="{2BB455A8-C625-4BF0-9AB4-40A9C2D0F4B1}"/>
          </ac:spMkLst>
        </pc:spChg>
      </pc:sldChg>
      <pc:sldChg chg="modSp">
        <pc:chgData name="Riedel, David (Contractor)" userId="87088210-40d2-4201-a489-9197e0347bc7" providerId="ADAL" clId="{FD4BEC3D-79BE-4CE5-B953-E0D88B19BB1A}" dt="2020-06-12T17:47:26.821" v="9" actId="5793"/>
        <pc:sldMkLst>
          <pc:docMk/>
          <pc:sldMk cId="2082628356" sldId="258"/>
        </pc:sldMkLst>
        <pc:spChg chg="mod">
          <ac:chgData name="Riedel, David (Contractor)" userId="87088210-40d2-4201-a489-9197e0347bc7" providerId="ADAL" clId="{FD4BEC3D-79BE-4CE5-B953-E0D88B19BB1A}" dt="2020-06-12T17:47:26.821" v="9" actId="5793"/>
          <ac:spMkLst>
            <pc:docMk/>
            <pc:sldMk cId="2082628356" sldId="258"/>
            <ac:spMk id="3" creationId="{F593C87B-F658-4614-9DDE-EBF3B66D8599}"/>
          </ac:spMkLst>
        </pc:spChg>
      </pc:sldChg>
      <pc:sldChg chg="modSp">
        <pc:chgData name="Riedel, David (Contractor)" userId="87088210-40d2-4201-a489-9197e0347bc7" providerId="ADAL" clId="{FD4BEC3D-79BE-4CE5-B953-E0D88B19BB1A}" dt="2020-06-22T15:24:18.545" v="36" actId="20577"/>
        <pc:sldMkLst>
          <pc:docMk/>
          <pc:sldMk cId="4029746616" sldId="266"/>
        </pc:sldMkLst>
        <pc:spChg chg="mod">
          <ac:chgData name="Riedel, David (Contractor)" userId="87088210-40d2-4201-a489-9197e0347bc7" providerId="ADAL" clId="{FD4BEC3D-79BE-4CE5-B953-E0D88B19BB1A}" dt="2020-06-22T15:24:18.545" v="36" actId="20577"/>
          <ac:spMkLst>
            <pc:docMk/>
            <pc:sldMk cId="4029746616" sldId="266"/>
            <ac:spMk id="2" creationId="{9311D69A-F7DD-4222-B07E-F7EAB1DE0755}"/>
          </ac:spMkLst>
        </pc:spChg>
      </pc:sldChg>
    </pc:docChg>
  </pc:docChgLst>
  <pc:docChgLst>
    <pc:chgData clId="Web-{872F70FD-2B5A-BA4C-2448-0F64D14EDFC5}"/>
    <pc:docChg chg="modSld">
      <pc:chgData name="" userId="" providerId="" clId="Web-{872F70FD-2B5A-BA4C-2448-0F64D14EDFC5}" dt="2020-04-28T13:57:36.590" v="16" actId="20577"/>
      <pc:docMkLst>
        <pc:docMk/>
      </pc:docMkLst>
      <pc:sldChg chg="modSp">
        <pc:chgData name="" userId="" providerId="" clId="Web-{872F70FD-2B5A-BA4C-2448-0F64D14EDFC5}" dt="2020-04-28T13:57:36.590" v="15" actId="20577"/>
        <pc:sldMkLst>
          <pc:docMk/>
          <pc:sldMk cId="1050069920" sldId="265"/>
        </pc:sldMkLst>
        <pc:spChg chg="mod">
          <ac:chgData name="" userId="" providerId="" clId="Web-{872F70FD-2B5A-BA4C-2448-0F64D14EDFC5}" dt="2020-04-28T13:57:36.590" v="15" actId="20577"/>
          <ac:spMkLst>
            <pc:docMk/>
            <pc:sldMk cId="1050069920" sldId="265"/>
            <ac:spMk id="3" creationId="{B44DA2E6-E561-4E63-AA63-88B6D7D6B408}"/>
          </ac:spMkLst>
        </pc:spChg>
      </pc:sldChg>
    </pc:docChg>
  </pc:docChgLst>
  <pc:docChgLst>
    <pc:chgData name="Grafton, Bernadette (Federal)" userId="1ac922b4-2ad7-48fb-bf92-28b0d9dffbd0" providerId="ADAL" clId="{5DF3C3FD-B8FF-4516-9347-2486AF7C7EE4}"/>
    <pc:docChg chg="modSld">
      <pc:chgData name="Grafton, Bernadette (Federal)" userId="1ac922b4-2ad7-48fb-bf92-28b0d9dffbd0" providerId="ADAL" clId="{5DF3C3FD-B8FF-4516-9347-2486AF7C7EE4}" dt="2020-04-20T14:51:09.775" v="199"/>
      <pc:docMkLst>
        <pc:docMk/>
      </pc:docMkLst>
      <pc:sldChg chg="modSp">
        <pc:chgData name="Grafton, Bernadette (Federal)" userId="1ac922b4-2ad7-48fb-bf92-28b0d9dffbd0" providerId="ADAL" clId="{5DF3C3FD-B8FF-4516-9347-2486AF7C7EE4}" dt="2020-04-20T14:28:03.358" v="41" actId="20577"/>
        <pc:sldMkLst>
          <pc:docMk/>
          <pc:sldMk cId="3468914468" sldId="257"/>
        </pc:sldMkLst>
        <pc:spChg chg="mod">
          <ac:chgData name="Grafton, Bernadette (Federal)" userId="1ac922b4-2ad7-48fb-bf92-28b0d9dffbd0" providerId="ADAL" clId="{5DF3C3FD-B8FF-4516-9347-2486AF7C7EE4}" dt="2020-04-20T14:28:03.358" v="41" actId="20577"/>
          <ac:spMkLst>
            <pc:docMk/>
            <pc:sldMk cId="3468914468" sldId="257"/>
            <ac:spMk id="3" creationId="{2BB455A8-C625-4BF0-9AB4-40A9C2D0F4B1}"/>
          </ac:spMkLst>
        </pc:spChg>
      </pc:sldChg>
      <pc:sldChg chg="modSp">
        <pc:chgData name="Grafton, Bernadette (Federal)" userId="1ac922b4-2ad7-48fb-bf92-28b0d9dffbd0" providerId="ADAL" clId="{5DF3C3FD-B8FF-4516-9347-2486AF7C7EE4}" dt="2020-04-20T14:29:06.799" v="46" actId="20577"/>
        <pc:sldMkLst>
          <pc:docMk/>
          <pc:sldMk cId="4124224347" sldId="259"/>
        </pc:sldMkLst>
        <pc:spChg chg="mod">
          <ac:chgData name="Grafton, Bernadette (Federal)" userId="1ac922b4-2ad7-48fb-bf92-28b0d9dffbd0" providerId="ADAL" clId="{5DF3C3FD-B8FF-4516-9347-2486AF7C7EE4}" dt="2020-04-20T14:29:06.799" v="46" actId="20577"/>
          <ac:spMkLst>
            <pc:docMk/>
            <pc:sldMk cId="4124224347" sldId="259"/>
            <ac:spMk id="2" creationId="{F0EDB630-84E4-4247-81A6-38897999DCF1}"/>
          </ac:spMkLst>
        </pc:spChg>
      </pc:sldChg>
      <pc:sldChg chg="modSp">
        <pc:chgData name="Grafton, Bernadette (Federal)" userId="1ac922b4-2ad7-48fb-bf92-28b0d9dffbd0" providerId="ADAL" clId="{5DF3C3FD-B8FF-4516-9347-2486AF7C7EE4}" dt="2020-04-20T14:30:14.024" v="59" actId="20577"/>
        <pc:sldMkLst>
          <pc:docMk/>
          <pc:sldMk cId="696450423" sldId="260"/>
        </pc:sldMkLst>
        <pc:spChg chg="mod">
          <ac:chgData name="Grafton, Bernadette (Federal)" userId="1ac922b4-2ad7-48fb-bf92-28b0d9dffbd0" providerId="ADAL" clId="{5DF3C3FD-B8FF-4516-9347-2486AF7C7EE4}" dt="2020-04-20T14:30:14.024" v="59" actId="20577"/>
          <ac:spMkLst>
            <pc:docMk/>
            <pc:sldMk cId="696450423" sldId="260"/>
            <ac:spMk id="3" creationId="{83849788-9D16-4773-A9F6-8E94A11CC210}"/>
          </ac:spMkLst>
        </pc:spChg>
      </pc:sldChg>
      <pc:sldChg chg="modSp">
        <pc:chgData name="Grafton, Bernadette (Federal)" userId="1ac922b4-2ad7-48fb-bf92-28b0d9dffbd0" providerId="ADAL" clId="{5DF3C3FD-B8FF-4516-9347-2486AF7C7EE4}" dt="2020-04-20T14:50:56.260" v="198" actId="20577"/>
        <pc:sldMkLst>
          <pc:docMk/>
          <pc:sldMk cId="2749972561" sldId="261"/>
        </pc:sldMkLst>
        <pc:spChg chg="mod">
          <ac:chgData name="Grafton, Bernadette (Federal)" userId="1ac922b4-2ad7-48fb-bf92-28b0d9dffbd0" providerId="ADAL" clId="{5DF3C3FD-B8FF-4516-9347-2486AF7C7EE4}" dt="2020-04-20T14:32:10.109" v="80" actId="20577"/>
          <ac:spMkLst>
            <pc:docMk/>
            <pc:sldMk cId="2749972561" sldId="261"/>
            <ac:spMk id="2" creationId="{77270F97-E1C4-4365-B474-F6C82037D151}"/>
          </ac:spMkLst>
        </pc:spChg>
        <pc:spChg chg="mod">
          <ac:chgData name="Grafton, Bernadette (Federal)" userId="1ac922b4-2ad7-48fb-bf92-28b0d9dffbd0" providerId="ADAL" clId="{5DF3C3FD-B8FF-4516-9347-2486AF7C7EE4}" dt="2020-04-20T14:50:56.260" v="198" actId="20577"/>
          <ac:spMkLst>
            <pc:docMk/>
            <pc:sldMk cId="2749972561" sldId="261"/>
            <ac:spMk id="3" creationId="{E48508D5-7F28-45CC-95BA-6072A9A03152}"/>
          </ac:spMkLst>
        </pc:spChg>
      </pc:sldChg>
      <pc:sldChg chg="modSp">
        <pc:chgData name="Grafton, Bernadette (Federal)" userId="1ac922b4-2ad7-48fb-bf92-28b0d9dffbd0" providerId="ADAL" clId="{5DF3C3FD-B8FF-4516-9347-2486AF7C7EE4}" dt="2020-04-20T14:33:25.349" v="194" actId="6549"/>
        <pc:sldMkLst>
          <pc:docMk/>
          <pc:sldMk cId="1567118229" sldId="262"/>
        </pc:sldMkLst>
        <pc:spChg chg="mod">
          <ac:chgData name="Grafton, Bernadette (Federal)" userId="1ac922b4-2ad7-48fb-bf92-28b0d9dffbd0" providerId="ADAL" clId="{5DF3C3FD-B8FF-4516-9347-2486AF7C7EE4}" dt="2020-04-20T14:33:25.349" v="194" actId="6549"/>
          <ac:spMkLst>
            <pc:docMk/>
            <pc:sldMk cId="1567118229" sldId="262"/>
            <ac:spMk id="3" creationId="{C0E3F73C-817B-483C-9AC2-78792CEBEFF6}"/>
          </ac:spMkLst>
        </pc:spChg>
      </pc:sldChg>
      <pc:sldChg chg="modSp addCm delCm modCm">
        <pc:chgData name="Grafton, Bernadette (Federal)" userId="1ac922b4-2ad7-48fb-bf92-28b0d9dffbd0" providerId="ADAL" clId="{5DF3C3FD-B8FF-4516-9347-2486AF7C7EE4}" dt="2020-04-20T14:51:09.775" v="199"/>
        <pc:sldMkLst>
          <pc:docMk/>
          <pc:sldMk cId="2154128258" sldId="264"/>
        </pc:sldMkLst>
        <pc:spChg chg="mod">
          <ac:chgData name="Grafton, Bernadette (Federal)" userId="1ac922b4-2ad7-48fb-bf92-28b0d9dffbd0" providerId="ADAL" clId="{5DF3C3FD-B8FF-4516-9347-2486AF7C7EE4}" dt="2020-04-20T14:50:49.632" v="197"/>
          <ac:spMkLst>
            <pc:docMk/>
            <pc:sldMk cId="2154128258" sldId="264"/>
            <ac:spMk id="3" creationId="{3389C7F6-F40C-43A3-9EA7-E8E7E385D7D3}"/>
          </ac:spMkLst>
        </pc:spChg>
      </pc:sldChg>
      <pc:sldChg chg="modSp">
        <pc:chgData name="Grafton, Bernadette (Federal)" userId="1ac922b4-2ad7-48fb-bf92-28b0d9dffbd0" providerId="ADAL" clId="{5DF3C3FD-B8FF-4516-9347-2486AF7C7EE4}" dt="2020-04-20T14:33:55.894" v="196" actId="20577"/>
        <pc:sldMkLst>
          <pc:docMk/>
          <pc:sldMk cId="4029746616" sldId="266"/>
        </pc:sldMkLst>
        <pc:spChg chg="mod">
          <ac:chgData name="Grafton, Bernadette (Federal)" userId="1ac922b4-2ad7-48fb-bf92-28b0d9dffbd0" providerId="ADAL" clId="{5DF3C3FD-B8FF-4516-9347-2486AF7C7EE4}" dt="2020-04-20T14:33:55.894" v="196" actId="20577"/>
          <ac:spMkLst>
            <pc:docMk/>
            <pc:sldMk cId="4029746616" sldId="266"/>
            <ac:spMk id="3" creationId="{372BB0B7-0F44-4F83-B7C0-3D529CACC3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1FC9A2-D1FB-4D4D-B286-FB33FE9740C8}" type="datetimeFigureOut">
              <a:rPr lang="en-US" smtClean="0"/>
              <a:t>6/22/2020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FF9DBE-30D8-4B0C-BB3D-5B332804F8CB}" type="slidenum">
              <a:rPr lang="en-US" smtClean="0"/>
              <a:t>‹#›</a:t>
            </a:fld>
            <a:endParaRPr lang="en-US"/>
          </a:p>
        </p:txBody>
      </p:sp>
    </p:spTree>
    <p:extLst>
      <p:ext uri="{BB962C8B-B14F-4D97-AF65-F5344CB8AC3E}">
        <p14:creationId xmlns:p14="http://schemas.microsoft.com/office/powerpoint/2010/main" val="2909811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696ED-7631-4A4E-A8FD-BC44D0ECE0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549391-6CE0-49CD-8FED-846C833E7D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3541AB-E5A7-4D45-A172-0632AFC2462E}"/>
              </a:ext>
            </a:extLst>
          </p:cNvPr>
          <p:cNvSpPr>
            <a:spLocks noGrp="1"/>
          </p:cNvSpPr>
          <p:nvPr>
            <p:ph type="dt" sz="half" idx="10"/>
          </p:nvPr>
        </p:nvSpPr>
        <p:spPr/>
        <p:txBody>
          <a:bodyPr/>
          <a:lstStyle/>
          <a:p>
            <a:fld id="{DDE73E31-E289-40E7-A815-3A8DCDFCB851}" type="datetime1">
              <a:rPr lang="en-US" smtClean="0"/>
              <a:t>6/22/2020</a:t>
            </a:fld>
            <a:endParaRPr lang="en-US"/>
          </a:p>
        </p:txBody>
      </p:sp>
      <p:sp>
        <p:nvSpPr>
          <p:cNvPr id="5" name="Footer Placeholder 4">
            <a:extLst>
              <a:ext uri="{FF2B5EF4-FFF2-40B4-BE49-F238E27FC236}">
                <a16:creationId xmlns:a16="http://schemas.microsoft.com/office/drawing/2014/main" id="{5B269ABF-DE61-4B00-A337-317CF44A9FA8}"/>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EFB8119E-81A9-47E2-9D49-D22BE58DD7BB}"/>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1850806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E7A-73B6-46CA-9B7F-48EFB4C640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5BD4D5-915C-42F9-8145-E31982E2CD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24F8DA-7CDD-4368-AA32-C5C63DAF276E}"/>
              </a:ext>
            </a:extLst>
          </p:cNvPr>
          <p:cNvSpPr>
            <a:spLocks noGrp="1"/>
          </p:cNvSpPr>
          <p:nvPr>
            <p:ph type="dt" sz="half" idx="10"/>
          </p:nvPr>
        </p:nvSpPr>
        <p:spPr/>
        <p:txBody>
          <a:bodyPr/>
          <a:lstStyle/>
          <a:p>
            <a:fld id="{61BCE3B3-F9C6-442B-B0D4-C5AA12C23B1D}" type="datetime1">
              <a:rPr lang="en-US" smtClean="0"/>
              <a:t>6/22/2020</a:t>
            </a:fld>
            <a:endParaRPr lang="en-US"/>
          </a:p>
        </p:txBody>
      </p:sp>
      <p:sp>
        <p:nvSpPr>
          <p:cNvPr id="5" name="Footer Placeholder 4">
            <a:extLst>
              <a:ext uri="{FF2B5EF4-FFF2-40B4-BE49-F238E27FC236}">
                <a16:creationId xmlns:a16="http://schemas.microsoft.com/office/drawing/2014/main" id="{88743E9B-FAC6-46AC-8B5F-229C83882FF6}"/>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82A39EB3-B4DC-4921-B4B8-3AB7E5D7113F}"/>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55453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5CD3BA-BA02-4193-8B84-A634F38883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0EB9D2-1808-45BC-B572-34E803613F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460A73-A0B3-4117-84C5-9A852F4A7E55}"/>
              </a:ext>
            </a:extLst>
          </p:cNvPr>
          <p:cNvSpPr>
            <a:spLocks noGrp="1"/>
          </p:cNvSpPr>
          <p:nvPr>
            <p:ph type="dt" sz="half" idx="10"/>
          </p:nvPr>
        </p:nvSpPr>
        <p:spPr/>
        <p:txBody>
          <a:bodyPr/>
          <a:lstStyle/>
          <a:p>
            <a:fld id="{BC0F9D34-D865-4B2B-8928-462AED317423}" type="datetime1">
              <a:rPr lang="en-US" smtClean="0"/>
              <a:t>6/22/2020</a:t>
            </a:fld>
            <a:endParaRPr lang="en-US"/>
          </a:p>
        </p:txBody>
      </p:sp>
      <p:sp>
        <p:nvSpPr>
          <p:cNvPr id="5" name="Footer Placeholder 4">
            <a:extLst>
              <a:ext uri="{FF2B5EF4-FFF2-40B4-BE49-F238E27FC236}">
                <a16:creationId xmlns:a16="http://schemas.microsoft.com/office/drawing/2014/main" id="{D1EF2C6F-91F6-451D-AF56-496C4A59D52E}"/>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4476D6AC-F60E-463E-9FEA-DC7A914D8489}"/>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2832632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735A4-F978-4367-AA88-F2E27AF4CA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8C123F-AC07-4B48-AE6F-4AA9999A01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981B53-4F87-4EC2-9458-6CA85860F122}"/>
              </a:ext>
            </a:extLst>
          </p:cNvPr>
          <p:cNvSpPr>
            <a:spLocks noGrp="1"/>
          </p:cNvSpPr>
          <p:nvPr>
            <p:ph type="dt" sz="half" idx="10"/>
          </p:nvPr>
        </p:nvSpPr>
        <p:spPr/>
        <p:txBody>
          <a:bodyPr/>
          <a:lstStyle/>
          <a:p>
            <a:fld id="{CF456FDB-CC27-41CF-828E-63EA67D3046B}" type="datetime1">
              <a:rPr lang="en-US" smtClean="0"/>
              <a:t>6/22/2020</a:t>
            </a:fld>
            <a:endParaRPr lang="en-US"/>
          </a:p>
        </p:txBody>
      </p:sp>
      <p:sp>
        <p:nvSpPr>
          <p:cNvPr id="5" name="Footer Placeholder 4">
            <a:extLst>
              <a:ext uri="{FF2B5EF4-FFF2-40B4-BE49-F238E27FC236}">
                <a16:creationId xmlns:a16="http://schemas.microsoft.com/office/drawing/2014/main" id="{77D052C2-4F08-4E54-AB55-EA4E48F70629}"/>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C19102E5-C477-4BE0-9721-1E8213892D68}"/>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2055337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D0F29-4D56-4675-8683-3AA94FB0FC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AC9388-60D9-4019-B130-908313D133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A5F552-0DAF-42E4-82CF-33ADF79681D9}"/>
              </a:ext>
            </a:extLst>
          </p:cNvPr>
          <p:cNvSpPr>
            <a:spLocks noGrp="1"/>
          </p:cNvSpPr>
          <p:nvPr>
            <p:ph type="dt" sz="half" idx="10"/>
          </p:nvPr>
        </p:nvSpPr>
        <p:spPr/>
        <p:txBody>
          <a:bodyPr/>
          <a:lstStyle/>
          <a:p>
            <a:fld id="{A436D739-B8F0-425D-A1EA-7FDFA851B378}" type="datetime1">
              <a:rPr lang="en-US" smtClean="0"/>
              <a:t>6/22/2020</a:t>
            </a:fld>
            <a:endParaRPr lang="en-US"/>
          </a:p>
        </p:txBody>
      </p:sp>
      <p:sp>
        <p:nvSpPr>
          <p:cNvPr id="5" name="Footer Placeholder 4">
            <a:extLst>
              <a:ext uri="{FF2B5EF4-FFF2-40B4-BE49-F238E27FC236}">
                <a16:creationId xmlns:a16="http://schemas.microsoft.com/office/drawing/2014/main" id="{196FF191-DF36-4E78-9CED-0F61534F82E7}"/>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5006A7D9-F5A1-4944-90FD-EF4166D11C52}"/>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1220217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5380E-B9A6-465F-99F0-669940990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DF7B3A-5A3A-42A7-98FA-0AB2292143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D30CC2-537B-4CAB-8FC4-E5E2570E39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CBD681-BF63-48B4-9901-D795CB331A8F}"/>
              </a:ext>
            </a:extLst>
          </p:cNvPr>
          <p:cNvSpPr>
            <a:spLocks noGrp="1"/>
          </p:cNvSpPr>
          <p:nvPr>
            <p:ph type="dt" sz="half" idx="10"/>
          </p:nvPr>
        </p:nvSpPr>
        <p:spPr/>
        <p:txBody>
          <a:bodyPr/>
          <a:lstStyle/>
          <a:p>
            <a:fld id="{43CF97DD-C145-43C1-8C36-4D8D153721EA}" type="datetime1">
              <a:rPr lang="en-US" smtClean="0"/>
              <a:t>6/22/2020</a:t>
            </a:fld>
            <a:endParaRPr lang="en-US"/>
          </a:p>
        </p:txBody>
      </p:sp>
      <p:sp>
        <p:nvSpPr>
          <p:cNvPr id="6" name="Footer Placeholder 5">
            <a:extLst>
              <a:ext uri="{FF2B5EF4-FFF2-40B4-BE49-F238E27FC236}">
                <a16:creationId xmlns:a16="http://schemas.microsoft.com/office/drawing/2014/main" id="{CA46D122-FEC0-4CE4-9535-33009F9D12CD}"/>
              </a:ext>
            </a:extLst>
          </p:cNvPr>
          <p:cNvSpPr>
            <a:spLocks noGrp="1"/>
          </p:cNvSpPr>
          <p:nvPr>
            <p:ph type="ftr" sz="quarter" idx="11"/>
          </p:nvPr>
        </p:nvSpPr>
        <p:spPr/>
        <p:txBody>
          <a:bodyPr/>
          <a:lstStyle/>
          <a:p>
            <a:r>
              <a:rPr lang="en-US"/>
              <a:t>US EDA - RNTA Program Concept Proposal - Optional</a:t>
            </a:r>
          </a:p>
        </p:txBody>
      </p:sp>
      <p:sp>
        <p:nvSpPr>
          <p:cNvPr id="7" name="Slide Number Placeholder 6">
            <a:extLst>
              <a:ext uri="{FF2B5EF4-FFF2-40B4-BE49-F238E27FC236}">
                <a16:creationId xmlns:a16="http://schemas.microsoft.com/office/drawing/2014/main" id="{5B2C42B1-5D79-4A4B-8EB7-BA48730F7EF4}"/>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1684788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D40FB-192A-4EC9-8C68-EF4999E0CF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114804-FD76-4BA5-80B2-06ED9A38BE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30F2C-C27E-4DDC-94D5-157C00F946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15D59E-27AB-46ED-A66E-90B374A294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72475E-B8E2-42FA-9923-BF5B0A6A02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C79B2-BF67-43D1-9787-161FF55EFDE5}"/>
              </a:ext>
            </a:extLst>
          </p:cNvPr>
          <p:cNvSpPr>
            <a:spLocks noGrp="1"/>
          </p:cNvSpPr>
          <p:nvPr>
            <p:ph type="dt" sz="half" idx="10"/>
          </p:nvPr>
        </p:nvSpPr>
        <p:spPr/>
        <p:txBody>
          <a:bodyPr/>
          <a:lstStyle/>
          <a:p>
            <a:fld id="{090D4BDA-8F0A-404D-AADB-47B136206BD9}" type="datetime1">
              <a:rPr lang="en-US" smtClean="0"/>
              <a:t>6/22/2020</a:t>
            </a:fld>
            <a:endParaRPr lang="en-US"/>
          </a:p>
        </p:txBody>
      </p:sp>
      <p:sp>
        <p:nvSpPr>
          <p:cNvPr id="8" name="Footer Placeholder 7">
            <a:extLst>
              <a:ext uri="{FF2B5EF4-FFF2-40B4-BE49-F238E27FC236}">
                <a16:creationId xmlns:a16="http://schemas.microsoft.com/office/drawing/2014/main" id="{02D08A3B-0649-40B3-9D23-51827B44067E}"/>
              </a:ext>
            </a:extLst>
          </p:cNvPr>
          <p:cNvSpPr>
            <a:spLocks noGrp="1"/>
          </p:cNvSpPr>
          <p:nvPr>
            <p:ph type="ftr" sz="quarter" idx="11"/>
          </p:nvPr>
        </p:nvSpPr>
        <p:spPr/>
        <p:txBody>
          <a:bodyPr/>
          <a:lstStyle/>
          <a:p>
            <a:r>
              <a:rPr lang="en-US"/>
              <a:t>US EDA - RNTA Program Concept Proposal - Optional</a:t>
            </a:r>
          </a:p>
        </p:txBody>
      </p:sp>
      <p:sp>
        <p:nvSpPr>
          <p:cNvPr id="9" name="Slide Number Placeholder 8">
            <a:extLst>
              <a:ext uri="{FF2B5EF4-FFF2-40B4-BE49-F238E27FC236}">
                <a16:creationId xmlns:a16="http://schemas.microsoft.com/office/drawing/2014/main" id="{11F655F2-8D6E-4696-BA41-9A981BE77F54}"/>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2370154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655A9-8A2D-49B5-9166-D2964D9EA2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4564D0-A560-4304-997C-09B5379486E3}"/>
              </a:ext>
            </a:extLst>
          </p:cNvPr>
          <p:cNvSpPr>
            <a:spLocks noGrp="1"/>
          </p:cNvSpPr>
          <p:nvPr>
            <p:ph type="dt" sz="half" idx="10"/>
          </p:nvPr>
        </p:nvSpPr>
        <p:spPr/>
        <p:txBody>
          <a:bodyPr/>
          <a:lstStyle/>
          <a:p>
            <a:fld id="{C5140591-B1CC-428B-967B-4BF0FBBCCE68}" type="datetime1">
              <a:rPr lang="en-US" smtClean="0"/>
              <a:t>6/22/2020</a:t>
            </a:fld>
            <a:endParaRPr lang="en-US"/>
          </a:p>
        </p:txBody>
      </p:sp>
      <p:sp>
        <p:nvSpPr>
          <p:cNvPr id="4" name="Footer Placeholder 3">
            <a:extLst>
              <a:ext uri="{FF2B5EF4-FFF2-40B4-BE49-F238E27FC236}">
                <a16:creationId xmlns:a16="http://schemas.microsoft.com/office/drawing/2014/main" id="{525F7013-473D-47CC-B83C-2991BB2BC8E4}"/>
              </a:ext>
            </a:extLst>
          </p:cNvPr>
          <p:cNvSpPr>
            <a:spLocks noGrp="1"/>
          </p:cNvSpPr>
          <p:nvPr>
            <p:ph type="ftr" sz="quarter" idx="11"/>
          </p:nvPr>
        </p:nvSpPr>
        <p:spPr/>
        <p:txBody>
          <a:bodyPr/>
          <a:lstStyle/>
          <a:p>
            <a:r>
              <a:rPr lang="en-US"/>
              <a:t>US EDA - RNTA Program Concept Proposal - Optional</a:t>
            </a:r>
          </a:p>
        </p:txBody>
      </p:sp>
      <p:sp>
        <p:nvSpPr>
          <p:cNvPr id="5" name="Slide Number Placeholder 4">
            <a:extLst>
              <a:ext uri="{FF2B5EF4-FFF2-40B4-BE49-F238E27FC236}">
                <a16:creationId xmlns:a16="http://schemas.microsoft.com/office/drawing/2014/main" id="{8B4FAF7B-D8D6-45C4-B35F-871203C6CA42}"/>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3989578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41F7C-B860-4FE1-9623-901540BC40D8}"/>
              </a:ext>
            </a:extLst>
          </p:cNvPr>
          <p:cNvSpPr>
            <a:spLocks noGrp="1"/>
          </p:cNvSpPr>
          <p:nvPr>
            <p:ph type="dt" sz="half" idx="10"/>
          </p:nvPr>
        </p:nvSpPr>
        <p:spPr/>
        <p:txBody>
          <a:bodyPr/>
          <a:lstStyle/>
          <a:p>
            <a:fld id="{FD898C15-CAE8-42A2-8FF6-9019FD2B7528}" type="datetime1">
              <a:rPr lang="en-US" smtClean="0"/>
              <a:t>6/22/2020</a:t>
            </a:fld>
            <a:endParaRPr lang="en-US"/>
          </a:p>
        </p:txBody>
      </p:sp>
      <p:sp>
        <p:nvSpPr>
          <p:cNvPr id="3" name="Footer Placeholder 2">
            <a:extLst>
              <a:ext uri="{FF2B5EF4-FFF2-40B4-BE49-F238E27FC236}">
                <a16:creationId xmlns:a16="http://schemas.microsoft.com/office/drawing/2014/main" id="{262A301B-18E6-4952-8D61-5FCFD9648E94}"/>
              </a:ext>
            </a:extLst>
          </p:cNvPr>
          <p:cNvSpPr>
            <a:spLocks noGrp="1"/>
          </p:cNvSpPr>
          <p:nvPr>
            <p:ph type="ftr" sz="quarter" idx="11"/>
          </p:nvPr>
        </p:nvSpPr>
        <p:spPr/>
        <p:txBody>
          <a:bodyPr/>
          <a:lstStyle/>
          <a:p>
            <a:r>
              <a:rPr lang="en-US"/>
              <a:t>US EDA - RNTA Program Concept Proposal - Optional</a:t>
            </a:r>
          </a:p>
        </p:txBody>
      </p:sp>
      <p:sp>
        <p:nvSpPr>
          <p:cNvPr id="4" name="Slide Number Placeholder 3">
            <a:extLst>
              <a:ext uri="{FF2B5EF4-FFF2-40B4-BE49-F238E27FC236}">
                <a16:creationId xmlns:a16="http://schemas.microsoft.com/office/drawing/2014/main" id="{2873D9D8-C06C-4CAD-BDDE-13358C18DCE1}"/>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42659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7179E-3B0B-4A90-99DF-E00FAB6ECE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501BDE-B0F5-46FC-865A-D7F176AA13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E4E7E1-CBA4-4634-AFFA-4073DB918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0396DF-F3F4-45E8-9827-F79155AA88BB}"/>
              </a:ext>
            </a:extLst>
          </p:cNvPr>
          <p:cNvSpPr>
            <a:spLocks noGrp="1"/>
          </p:cNvSpPr>
          <p:nvPr>
            <p:ph type="dt" sz="half" idx="10"/>
          </p:nvPr>
        </p:nvSpPr>
        <p:spPr/>
        <p:txBody>
          <a:bodyPr/>
          <a:lstStyle/>
          <a:p>
            <a:fld id="{B1DDFFF0-0326-496E-BE8B-C2D64B870BCA}" type="datetime1">
              <a:rPr lang="en-US" smtClean="0"/>
              <a:t>6/22/2020</a:t>
            </a:fld>
            <a:endParaRPr lang="en-US"/>
          </a:p>
        </p:txBody>
      </p:sp>
      <p:sp>
        <p:nvSpPr>
          <p:cNvPr id="6" name="Footer Placeholder 5">
            <a:extLst>
              <a:ext uri="{FF2B5EF4-FFF2-40B4-BE49-F238E27FC236}">
                <a16:creationId xmlns:a16="http://schemas.microsoft.com/office/drawing/2014/main" id="{1E2EB1CD-F39C-4213-AF0E-B92149FEEC65}"/>
              </a:ext>
            </a:extLst>
          </p:cNvPr>
          <p:cNvSpPr>
            <a:spLocks noGrp="1"/>
          </p:cNvSpPr>
          <p:nvPr>
            <p:ph type="ftr" sz="quarter" idx="11"/>
          </p:nvPr>
        </p:nvSpPr>
        <p:spPr/>
        <p:txBody>
          <a:bodyPr/>
          <a:lstStyle/>
          <a:p>
            <a:r>
              <a:rPr lang="en-US"/>
              <a:t>US EDA - RNTA Program Concept Proposal - Optional</a:t>
            </a:r>
          </a:p>
        </p:txBody>
      </p:sp>
      <p:sp>
        <p:nvSpPr>
          <p:cNvPr id="7" name="Slide Number Placeholder 6">
            <a:extLst>
              <a:ext uri="{FF2B5EF4-FFF2-40B4-BE49-F238E27FC236}">
                <a16:creationId xmlns:a16="http://schemas.microsoft.com/office/drawing/2014/main" id="{FE24DBD7-0F4A-4A14-8699-9ED923584510}"/>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3201970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CF4D8-C7D0-4E94-B281-A140C490BB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737919-7F38-453A-952D-8E8BAD236A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FF063E-7CB9-47AC-B234-88ECF58D1C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795496-2BF6-4DDB-B162-29BDF0C6174F}"/>
              </a:ext>
            </a:extLst>
          </p:cNvPr>
          <p:cNvSpPr>
            <a:spLocks noGrp="1"/>
          </p:cNvSpPr>
          <p:nvPr>
            <p:ph type="dt" sz="half" idx="10"/>
          </p:nvPr>
        </p:nvSpPr>
        <p:spPr/>
        <p:txBody>
          <a:bodyPr/>
          <a:lstStyle/>
          <a:p>
            <a:fld id="{FA1A1162-F539-47D1-8840-7CA2A4D49417}" type="datetime1">
              <a:rPr lang="en-US" smtClean="0"/>
              <a:t>6/22/2020</a:t>
            </a:fld>
            <a:endParaRPr lang="en-US"/>
          </a:p>
        </p:txBody>
      </p:sp>
      <p:sp>
        <p:nvSpPr>
          <p:cNvPr id="6" name="Footer Placeholder 5">
            <a:extLst>
              <a:ext uri="{FF2B5EF4-FFF2-40B4-BE49-F238E27FC236}">
                <a16:creationId xmlns:a16="http://schemas.microsoft.com/office/drawing/2014/main" id="{080D0376-B1FE-463A-9D8C-195C8DCF1F3D}"/>
              </a:ext>
            </a:extLst>
          </p:cNvPr>
          <p:cNvSpPr>
            <a:spLocks noGrp="1"/>
          </p:cNvSpPr>
          <p:nvPr>
            <p:ph type="ftr" sz="quarter" idx="11"/>
          </p:nvPr>
        </p:nvSpPr>
        <p:spPr/>
        <p:txBody>
          <a:bodyPr/>
          <a:lstStyle/>
          <a:p>
            <a:r>
              <a:rPr lang="en-US"/>
              <a:t>US EDA - RNTA Program Concept Proposal - Optional</a:t>
            </a:r>
          </a:p>
        </p:txBody>
      </p:sp>
      <p:sp>
        <p:nvSpPr>
          <p:cNvPr id="7" name="Slide Number Placeholder 6">
            <a:extLst>
              <a:ext uri="{FF2B5EF4-FFF2-40B4-BE49-F238E27FC236}">
                <a16:creationId xmlns:a16="http://schemas.microsoft.com/office/drawing/2014/main" id="{4687EB00-D57C-4320-9D9A-EAEDD5D7D19B}"/>
              </a:ext>
            </a:extLst>
          </p:cNvPr>
          <p:cNvSpPr>
            <a:spLocks noGrp="1"/>
          </p:cNvSpPr>
          <p:nvPr>
            <p:ph type="sldNum" sz="quarter" idx="12"/>
          </p:nvPr>
        </p:nvSpPr>
        <p:spPr/>
        <p:txBody>
          <a:bodyPr/>
          <a:lstStyle/>
          <a:p>
            <a:fld id="{D881E81D-F804-4D64-B1B6-D3C1F7BBC052}" type="slidenum">
              <a:rPr lang="en-US" smtClean="0"/>
              <a:t>‹#›</a:t>
            </a:fld>
            <a:endParaRPr lang="en-US"/>
          </a:p>
        </p:txBody>
      </p:sp>
    </p:spTree>
    <p:extLst>
      <p:ext uri="{BB962C8B-B14F-4D97-AF65-F5344CB8AC3E}">
        <p14:creationId xmlns:p14="http://schemas.microsoft.com/office/powerpoint/2010/main" val="298502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ADD8A6-335A-4E3B-AD0F-75EE97AB31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FBB693-B8F4-4783-99C0-33509E731E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16687A-AE4B-445A-96EC-E943B74453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A92151-F75A-48F5-BDF5-487AA94EA50F}" type="datetime1">
              <a:rPr lang="en-US" smtClean="0"/>
              <a:t>6/22/2020</a:t>
            </a:fld>
            <a:endParaRPr lang="en-US"/>
          </a:p>
        </p:txBody>
      </p:sp>
      <p:sp>
        <p:nvSpPr>
          <p:cNvPr id="5" name="Footer Placeholder 4">
            <a:extLst>
              <a:ext uri="{FF2B5EF4-FFF2-40B4-BE49-F238E27FC236}">
                <a16:creationId xmlns:a16="http://schemas.microsoft.com/office/drawing/2014/main" id="{EC034717-9180-4A6E-B27A-19F3B109C0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US EDA - RNTA Program Concept Proposal - Optional</a:t>
            </a:r>
          </a:p>
        </p:txBody>
      </p:sp>
      <p:sp>
        <p:nvSpPr>
          <p:cNvPr id="6" name="Slide Number Placeholder 5">
            <a:extLst>
              <a:ext uri="{FF2B5EF4-FFF2-40B4-BE49-F238E27FC236}">
                <a16:creationId xmlns:a16="http://schemas.microsoft.com/office/drawing/2014/main" id="{34A44189-A0C7-45B6-983D-C0B00B54EA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81E81D-F804-4D64-B1B6-D3C1F7BBC052}" type="slidenum">
              <a:rPr lang="en-US" smtClean="0"/>
              <a:t>‹#›</a:t>
            </a:fld>
            <a:endParaRPr lang="en-US"/>
          </a:p>
        </p:txBody>
      </p:sp>
    </p:spTree>
    <p:extLst>
      <p:ext uri="{BB962C8B-B14F-4D97-AF65-F5344CB8AC3E}">
        <p14:creationId xmlns:p14="http://schemas.microsoft.com/office/powerpoint/2010/main" val="2677952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da.gov/programs/eda-programs/" TargetMode="External"/><Relationship Id="rId2" Type="http://schemas.openxmlformats.org/officeDocument/2006/relationships/hyperlink" Target="https://www.eda.gov/about/investment-priorities/" TargetMode="External"/><Relationship Id="rId1" Type="http://schemas.openxmlformats.org/officeDocument/2006/relationships/slideLayout" Target="../slideLayouts/slideLayout2.xml"/><Relationship Id="rId4" Type="http://schemas.openxmlformats.org/officeDocument/2006/relationships/hyperlink" Target="https://www.eda.gov/pdf/about/Research-and-Evaluation-Program-1-Pager.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17E9D-2BC0-404F-AF8B-58CCFE928207}"/>
              </a:ext>
            </a:extLst>
          </p:cNvPr>
          <p:cNvSpPr>
            <a:spLocks noGrp="1"/>
          </p:cNvSpPr>
          <p:nvPr>
            <p:ph type="title"/>
          </p:nvPr>
        </p:nvSpPr>
        <p:spPr/>
        <p:txBody>
          <a:bodyPr/>
          <a:lstStyle/>
          <a:p>
            <a:r>
              <a:rPr lang="en-US" b="1" u="sng"/>
              <a:t>How to use this slide deck:</a:t>
            </a:r>
            <a:endParaRPr lang="en-US" u="sng"/>
          </a:p>
        </p:txBody>
      </p:sp>
      <p:sp>
        <p:nvSpPr>
          <p:cNvPr id="3" name="Content Placeholder 2">
            <a:extLst>
              <a:ext uri="{FF2B5EF4-FFF2-40B4-BE49-F238E27FC236}">
                <a16:creationId xmlns:a16="http://schemas.microsoft.com/office/drawing/2014/main" id="{2BB455A8-C625-4BF0-9AB4-40A9C2D0F4B1}"/>
              </a:ext>
            </a:extLst>
          </p:cNvPr>
          <p:cNvSpPr>
            <a:spLocks noGrp="1"/>
          </p:cNvSpPr>
          <p:nvPr>
            <p:ph idx="1"/>
          </p:nvPr>
        </p:nvSpPr>
        <p:spPr/>
        <p:txBody>
          <a:bodyPr>
            <a:normAutofit fontScale="77500" lnSpcReduction="20000"/>
          </a:bodyPr>
          <a:lstStyle/>
          <a:p>
            <a:pPr marL="514350" indent="-514350">
              <a:buFont typeface="+mj-lt"/>
              <a:buAutoNum type="arabicPeriod"/>
            </a:pPr>
            <a:r>
              <a:rPr lang="en-US" dirty="0">
                <a:ea typeface="+mn-lt"/>
                <a:cs typeface="+mn-lt"/>
              </a:rPr>
              <a:t>This is for projects that are only of </a:t>
            </a:r>
            <a:r>
              <a:rPr lang="en-US" b="1" dirty="0">
                <a:ea typeface="+mn-lt"/>
                <a:cs typeface="+mn-lt"/>
              </a:rPr>
              <a:t>national </a:t>
            </a:r>
            <a:r>
              <a:rPr lang="en-US" dirty="0">
                <a:ea typeface="+mn-lt"/>
                <a:cs typeface="+mn-lt"/>
              </a:rPr>
              <a:t>impact/ interest/ scope.</a:t>
            </a:r>
            <a:endParaRPr lang="en-US" dirty="0"/>
          </a:p>
          <a:p>
            <a:pPr marL="514350" lvl="0" indent="-514350">
              <a:buFont typeface="+mj-lt"/>
              <a:buAutoNum type="arabicPeriod"/>
            </a:pPr>
            <a:r>
              <a:rPr lang="en-US" dirty="0"/>
              <a:t>This is optional but helps EDA to understand that you’ve completely thought through your project, its outcomes/deliverables and its impact.</a:t>
            </a:r>
          </a:p>
          <a:p>
            <a:pPr marL="514350" lvl="0" indent="-514350">
              <a:buFont typeface="+mj-lt"/>
              <a:buAutoNum type="arabicPeriod"/>
            </a:pPr>
            <a:r>
              <a:rPr lang="en-US" dirty="0"/>
              <a:t>Less is more – be succinct and precise with the activities you’re proposing.</a:t>
            </a:r>
          </a:p>
          <a:p>
            <a:pPr marL="514350" lvl="0" indent="-514350">
              <a:buFont typeface="+mj-lt"/>
              <a:buAutoNum type="arabicPeriod"/>
            </a:pPr>
            <a:r>
              <a:rPr lang="en-US" dirty="0"/>
              <a:t>Don’t adjust the display/font size/text boxes too much – the focus should be on the project you’re proposing and connecting that project with EDA’s mission.</a:t>
            </a:r>
          </a:p>
          <a:p>
            <a:pPr marL="514350" lvl="0" indent="-514350">
              <a:buFont typeface="+mj-lt"/>
              <a:buAutoNum type="arabicPeriod"/>
            </a:pPr>
            <a:r>
              <a:rPr lang="en-US" dirty="0"/>
              <a:t>Overwrite the content in this deck with your content. We know the topics that were considering; we’re only interested in your answers.</a:t>
            </a:r>
          </a:p>
          <a:p>
            <a:pPr marL="514350" lvl="0" indent="-514350">
              <a:buFont typeface="+mj-lt"/>
              <a:buAutoNum type="arabicPeriod"/>
            </a:pPr>
            <a:r>
              <a:rPr lang="en-US" dirty="0"/>
              <a:t>Remember that the Research and National Technical Assistance Program is divided into two areas (Research and Evaluation, National Technical Assistance). While there is some overlap, your project should be germane to one or the other, not both.</a:t>
            </a:r>
          </a:p>
          <a:p>
            <a:pPr marL="514350" lvl="0" indent="-514350">
              <a:buFont typeface="+mj-lt"/>
              <a:buAutoNum type="arabicPeriod"/>
            </a:pPr>
            <a:r>
              <a:rPr lang="en-US" dirty="0"/>
              <a:t>Read the whole slide deck before you start entering information. </a:t>
            </a:r>
          </a:p>
          <a:p>
            <a:pPr marL="514350" lvl="0" indent="-514350">
              <a:buFont typeface="+mj-lt"/>
              <a:buAutoNum type="arabicPeriod"/>
            </a:pPr>
            <a:r>
              <a:rPr lang="en-US" dirty="0"/>
              <a:t>Keep the slide deck to 10 pages. </a:t>
            </a:r>
          </a:p>
          <a:p>
            <a:pPr marL="514350" lvl="0" indent="-514350">
              <a:buFont typeface="+mj-lt"/>
              <a:buAutoNum type="arabicPeriod"/>
            </a:pPr>
            <a:endParaRPr lang="en-US" dirty="0"/>
          </a:p>
        </p:txBody>
      </p:sp>
      <p:sp>
        <p:nvSpPr>
          <p:cNvPr id="4" name="Date Placeholder 3">
            <a:extLst>
              <a:ext uri="{FF2B5EF4-FFF2-40B4-BE49-F238E27FC236}">
                <a16:creationId xmlns:a16="http://schemas.microsoft.com/office/drawing/2014/main" id="{5D0EE948-EACB-4FA9-A1FC-259DEA524139}"/>
              </a:ext>
            </a:extLst>
          </p:cNvPr>
          <p:cNvSpPr>
            <a:spLocks noGrp="1"/>
          </p:cNvSpPr>
          <p:nvPr>
            <p:ph type="dt" sz="half" idx="10"/>
          </p:nvPr>
        </p:nvSpPr>
        <p:spPr/>
        <p:txBody>
          <a:bodyPr/>
          <a:lstStyle/>
          <a:p>
            <a:fld id="{ACCF64CE-1A3C-4185-8C6F-4E6D772AF5AE}" type="datetime1">
              <a:rPr lang="en-US" smtClean="0"/>
              <a:t>6/22/2020</a:t>
            </a:fld>
            <a:endParaRPr lang="en-US"/>
          </a:p>
        </p:txBody>
      </p:sp>
      <p:sp>
        <p:nvSpPr>
          <p:cNvPr id="5" name="Footer Placeholder 4">
            <a:extLst>
              <a:ext uri="{FF2B5EF4-FFF2-40B4-BE49-F238E27FC236}">
                <a16:creationId xmlns:a16="http://schemas.microsoft.com/office/drawing/2014/main" id="{62D671D9-0CD2-401B-A0D1-3473B4265BAD}"/>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B0766EC9-557B-4A42-A594-9A6B29846958}"/>
              </a:ext>
            </a:extLst>
          </p:cNvPr>
          <p:cNvSpPr>
            <a:spLocks noGrp="1"/>
          </p:cNvSpPr>
          <p:nvPr>
            <p:ph type="sldNum" sz="quarter" idx="12"/>
          </p:nvPr>
        </p:nvSpPr>
        <p:spPr/>
        <p:txBody>
          <a:bodyPr/>
          <a:lstStyle/>
          <a:p>
            <a:fld id="{D881E81D-F804-4D64-B1B6-D3C1F7BBC052}" type="slidenum">
              <a:rPr lang="en-US" smtClean="0"/>
              <a:t>1</a:t>
            </a:fld>
            <a:endParaRPr lang="en-US"/>
          </a:p>
        </p:txBody>
      </p:sp>
    </p:spTree>
    <p:extLst>
      <p:ext uri="{BB962C8B-B14F-4D97-AF65-F5344CB8AC3E}">
        <p14:creationId xmlns:p14="http://schemas.microsoft.com/office/powerpoint/2010/main" val="3468914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A22DD-AC74-413A-8D0D-29B96643B381}"/>
              </a:ext>
            </a:extLst>
          </p:cNvPr>
          <p:cNvSpPr>
            <a:spLocks noGrp="1"/>
          </p:cNvSpPr>
          <p:nvPr>
            <p:ph type="title"/>
          </p:nvPr>
        </p:nvSpPr>
        <p:spPr/>
        <p:txBody>
          <a:bodyPr/>
          <a:lstStyle/>
          <a:p>
            <a:r>
              <a:rPr lang="en-US" b="1"/>
              <a:t>Team</a:t>
            </a:r>
            <a:endParaRPr lang="en-US"/>
          </a:p>
        </p:txBody>
      </p:sp>
      <p:sp>
        <p:nvSpPr>
          <p:cNvPr id="3" name="Content Placeholder 2">
            <a:extLst>
              <a:ext uri="{FF2B5EF4-FFF2-40B4-BE49-F238E27FC236}">
                <a16:creationId xmlns:a16="http://schemas.microsoft.com/office/drawing/2014/main" id="{B44DA2E6-E561-4E63-AA63-88B6D7D6B408}"/>
              </a:ext>
            </a:extLst>
          </p:cNvPr>
          <p:cNvSpPr>
            <a:spLocks noGrp="1"/>
          </p:cNvSpPr>
          <p:nvPr>
            <p:ph idx="1"/>
          </p:nvPr>
        </p:nvSpPr>
        <p:spPr/>
        <p:txBody>
          <a:bodyPr vert="horz" lIns="91440" tIns="45720" rIns="91440" bIns="45720" rtlCol="0" anchor="t">
            <a:normAutofit/>
          </a:bodyPr>
          <a:lstStyle/>
          <a:p>
            <a:r>
              <a:rPr lang="en-US" dirty="0"/>
              <a:t>Who from your team will work on this project and in what capacity?</a:t>
            </a:r>
          </a:p>
          <a:p>
            <a:pPr lvl="0"/>
            <a:r>
              <a:rPr lang="en-US" dirty="0"/>
              <a:t>What makes your team uniquely qualified?</a:t>
            </a:r>
            <a:endParaRPr lang="en-US" dirty="0">
              <a:cs typeface="Calibri"/>
            </a:endParaRPr>
          </a:p>
          <a:p>
            <a:pPr marL="0" indent="0">
              <a:buNone/>
            </a:pPr>
            <a:endParaRPr lang="en-US"/>
          </a:p>
        </p:txBody>
      </p:sp>
      <p:sp>
        <p:nvSpPr>
          <p:cNvPr id="4" name="Date Placeholder 3">
            <a:extLst>
              <a:ext uri="{FF2B5EF4-FFF2-40B4-BE49-F238E27FC236}">
                <a16:creationId xmlns:a16="http://schemas.microsoft.com/office/drawing/2014/main" id="{1C07C827-624B-49B2-AFB6-BB2B00406F3E}"/>
              </a:ext>
            </a:extLst>
          </p:cNvPr>
          <p:cNvSpPr>
            <a:spLocks noGrp="1"/>
          </p:cNvSpPr>
          <p:nvPr>
            <p:ph type="dt" sz="half" idx="10"/>
          </p:nvPr>
        </p:nvSpPr>
        <p:spPr/>
        <p:txBody>
          <a:bodyPr/>
          <a:lstStyle/>
          <a:p>
            <a:fld id="{1ADD1C0F-3D64-47E8-A107-7BCD45C11593}" type="datetime1">
              <a:rPr lang="en-US" smtClean="0"/>
              <a:t>6/22/2020</a:t>
            </a:fld>
            <a:endParaRPr lang="en-US"/>
          </a:p>
        </p:txBody>
      </p:sp>
      <p:sp>
        <p:nvSpPr>
          <p:cNvPr id="5" name="Footer Placeholder 4">
            <a:extLst>
              <a:ext uri="{FF2B5EF4-FFF2-40B4-BE49-F238E27FC236}">
                <a16:creationId xmlns:a16="http://schemas.microsoft.com/office/drawing/2014/main" id="{1C9BE2E8-9ECA-4643-9AFD-B27E0C45DA3F}"/>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CBD64B4F-043F-46A3-95EF-2AFF9306B85C}"/>
              </a:ext>
            </a:extLst>
          </p:cNvPr>
          <p:cNvSpPr>
            <a:spLocks noGrp="1"/>
          </p:cNvSpPr>
          <p:nvPr>
            <p:ph type="sldNum" sz="quarter" idx="12"/>
          </p:nvPr>
        </p:nvSpPr>
        <p:spPr/>
        <p:txBody>
          <a:bodyPr/>
          <a:lstStyle/>
          <a:p>
            <a:fld id="{D881E81D-F804-4D64-B1B6-D3C1F7BBC052}" type="slidenum">
              <a:rPr lang="en-US" smtClean="0"/>
              <a:t>10</a:t>
            </a:fld>
            <a:endParaRPr lang="en-US"/>
          </a:p>
        </p:txBody>
      </p:sp>
    </p:spTree>
    <p:extLst>
      <p:ext uri="{BB962C8B-B14F-4D97-AF65-F5344CB8AC3E}">
        <p14:creationId xmlns:p14="http://schemas.microsoft.com/office/powerpoint/2010/main" val="1050069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1D69A-F7DD-4222-B07E-F7EAB1DE0755}"/>
              </a:ext>
            </a:extLst>
          </p:cNvPr>
          <p:cNvSpPr>
            <a:spLocks noGrp="1"/>
          </p:cNvSpPr>
          <p:nvPr>
            <p:ph type="title"/>
          </p:nvPr>
        </p:nvSpPr>
        <p:spPr/>
        <p:txBody>
          <a:bodyPr/>
          <a:lstStyle/>
          <a:p>
            <a:r>
              <a:rPr lang="en-US" b="1" dirty="0"/>
              <a:t>Outcomes and </a:t>
            </a:r>
            <a:r>
              <a:rPr lang="en-US" b="1"/>
              <a:t>Communication Strategy</a:t>
            </a:r>
            <a:endParaRPr lang="en-US"/>
          </a:p>
        </p:txBody>
      </p:sp>
      <p:sp>
        <p:nvSpPr>
          <p:cNvPr id="3" name="Content Placeholder 2">
            <a:extLst>
              <a:ext uri="{FF2B5EF4-FFF2-40B4-BE49-F238E27FC236}">
                <a16:creationId xmlns:a16="http://schemas.microsoft.com/office/drawing/2014/main" id="{372BB0B7-0F44-4F83-B7C0-3D529CACC372}"/>
              </a:ext>
            </a:extLst>
          </p:cNvPr>
          <p:cNvSpPr>
            <a:spLocks noGrp="1"/>
          </p:cNvSpPr>
          <p:nvPr>
            <p:ph idx="1"/>
          </p:nvPr>
        </p:nvSpPr>
        <p:spPr/>
        <p:txBody>
          <a:bodyPr/>
          <a:lstStyle/>
          <a:p>
            <a:pPr lvl="0"/>
            <a:r>
              <a:rPr lang="en-US"/>
              <a:t>If you are successful in receiving EDA funding, what outcomes will there be? What data and/or methodology are you using to forecast these metrics? Generally, how will you measure your project’s success?</a:t>
            </a:r>
          </a:p>
          <a:p>
            <a:pPr lvl="0"/>
            <a:r>
              <a:rPr lang="en-US"/>
              <a:t>Optional: Address relevant metrics in the “Metrics Template” provided in the Appendix C of the 2020 Notice of Funding Opportunity</a:t>
            </a:r>
          </a:p>
          <a:p>
            <a:pPr marL="0" indent="0">
              <a:buNone/>
            </a:pPr>
            <a:endParaRPr lang="en-US"/>
          </a:p>
        </p:txBody>
      </p:sp>
      <p:sp>
        <p:nvSpPr>
          <p:cNvPr id="4" name="Date Placeholder 3">
            <a:extLst>
              <a:ext uri="{FF2B5EF4-FFF2-40B4-BE49-F238E27FC236}">
                <a16:creationId xmlns:a16="http://schemas.microsoft.com/office/drawing/2014/main" id="{29C0308F-BE62-4E4A-B952-CB6361ACB237}"/>
              </a:ext>
            </a:extLst>
          </p:cNvPr>
          <p:cNvSpPr>
            <a:spLocks noGrp="1"/>
          </p:cNvSpPr>
          <p:nvPr>
            <p:ph type="dt" sz="half" idx="10"/>
          </p:nvPr>
        </p:nvSpPr>
        <p:spPr/>
        <p:txBody>
          <a:bodyPr/>
          <a:lstStyle/>
          <a:p>
            <a:fld id="{A162066E-7D2C-4372-9D04-1EBF7B78F302}" type="datetime1">
              <a:rPr lang="en-US" smtClean="0"/>
              <a:t>6/22/2020</a:t>
            </a:fld>
            <a:endParaRPr lang="en-US"/>
          </a:p>
        </p:txBody>
      </p:sp>
      <p:sp>
        <p:nvSpPr>
          <p:cNvPr id="5" name="Footer Placeholder 4">
            <a:extLst>
              <a:ext uri="{FF2B5EF4-FFF2-40B4-BE49-F238E27FC236}">
                <a16:creationId xmlns:a16="http://schemas.microsoft.com/office/drawing/2014/main" id="{174CE9B3-4FE0-4A67-A89E-87618FFE914E}"/>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5A18096E-A367-4AE1-9002-B2481DA39667}"/>
              </a:ext>
            </a:extLst>
          </p:cNvPr>
          <p:cNvSpPr>
            <a:spLocks noGrp="1"/>
          </p:cNvSpPr>
          <p:nvPr>
            <p:ph type="sldNum" sz="quarter" idx="12"/>
          </p:nvPr>
        </p:nvSpPr>
        <p:spPr/>
        <p:txBody>
          <a:bodyPr/>
          <a:lstStyle/>
          <a:p>
            <a:fld id="{D881E81D-F804-4D64-B1B6-D3C1F7BBC052}" type="slidenum">
              <a:rPr lang="en-US" smtClean="0"/>
              <a:t>11</a:t>
            </a:fld>
            <a:endParaRPr lang="en-US"/>
          </a:p>
        </p:txBody>
      </p:sp>
    </p:spTree>
    <p:extLst>
      <p:ext uri="{BB962C8B-B14F-4D97-AF65-F5344CB8AC3E}">
        <p14:creationId xmlns:p14="http://schemas.microsoft.com/office/powerpoint/2010/main" val="402974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17E9D-2BC0-404F-AF8B-58CCFE928207}"/>
              </a:ext>
            </a:extLst>
          </p:cNvPr>
          <p:cNvSpPr>
            <a:spLocks noGrp="1"/>
          </p:cNvSpPr>
          <p:nvPr>
            <p:ph type="title"/>
          </p:nvPr>
        </p:nvSpPr>
        <p:spPr/>
        <p:txBody>
          <a:bodyPr/>
          <a:lstStyle/>
          <a:p>
            <a:r>
              <a:rPr lang="en-US" b="1"/>
              <a:t>Organization Information</a:t>
            </a:r>
            <a:endParaRPr lang="en-US"/>
          </a:p>
        </p:txBody>
      </p:sp>
      <p:sp>
        <p:nvSpPr>
          <p:cNvPr id="3" name="Content Placeholder 2">
            <a:extLst>
              <a:ext uri="{FF2B5EF4-FFF2-40B4-BE49-F238E27FC236}">
                <a16:creationId xmlns:a16="http://schemas.microsoft.com/office/drawing/2014/main" id="{2BB455A8-C625-4BF0-9AB4-40A9C2D0F4B1}"/>
              </a:ext>
            </a:extLst>
          </p:cNvPr>
          <p:cNvSpPr>
            <a:spLocks noGrp="1"/>
          </p:cNvSpPr>
          <p:nvPr>
            <p:ph idx="1"/>
          </p:nvPr>
        </p:nvSpPr>
        <p:spPr>
          <a:xfrm>
            <a:off x="838200" y="1390650"/>
            <a:ext cx="10515600" cy="4786313"/>
          </a:xfrm>
        </p:spPr>
        <p:txBody>
          <a:bodyPr>
            <a:normAutofit fontScale="85000" lnSpcReduction="20000"/>
          </a:bodyPr>
          <a:lstStyle/>
          <a:p>
            <a:pPr lvl="0"/>
            <a:r>
              <a:rPr lang="en-US"/>
              <a:t>Name of Organization</a:t>
            </a:r>
          </a:p>
          <a:p>
            <a:pPr lvl="0"/>
            <a:r>
              <a:rPr lang="en-US"/>
              <a:t>Contact Person (First Name, Last Name) – Presumably the Principal Investigator</a:t>
            </a:r>
          </a:p>
          <a:p>
            <a:pPr lvl="0"/>
            <a:r>
              <a:rPr lang="en-US"/>
              <a:t>Contact Email Address</a:t>
            </a:r>
          </a:p>
          <a:p>
            <a:pPr lvl="0"/>
            <a:r>
              <a:rPr lang="en-US"/>
              <a:t>Contact Phone Number</a:t>
            </a:r>
          </a:p>
          <a:p>
            <a:pPr lvl="0"/>
            <a:r>
              <a:rPr lang="en-US"/>
              <a:t>Type of Organization (For-Profit, Non-Profit, Inst. Of Higher Ed.)</a:t>
            </a:r>
          </a:p>
          <a:p>
            <a:pPr lvl="0"/>
            <a:r>
              <a:rPr lang="en-US"/>
              <a:t>Concept Proposal Name</a:t>
            </a:r>
          </a:p>
          <a:p>
            <a:pPr lvl="0"/>
            <a:r>
              <a:rPr lang="en-US"/>
              <a:t>Headquarter location (City, State)</a:t>
            </a:r>
          </a:p>
          <a:p>
            <a:pPr lvl="0"/>
            <a:r>
              <a:rPr lang="en-US"/>
              <a:t>Website</a:t>
            </a:r>
          </a:p>
          <a:p>
            <a:pPr lvl="0"/>
            <a:r>
              <a:rPr lang="en-US"/>
              <a:t>Additional contact, if applicable</a:t>
            </a:r>
          </a:p>
          <a:p>
            <a:pPr lvl="0"/>
            <a:r>
              <a:rPr lang="en-US"/>
              <a:t>A statement attesting that you already have obtained or have started the process to obtain a SAM registration (documentation of SAM registration or proof that SAM registration has been initiated must be submitted along with the Concept Proposal)</a:t>
            </a:r>
          </a:p>
          <a:p>
            <a:endParaRPr lang="en-US"/>
          </a:p>
        </p:txBody>
      </p:sp>
      <p:sp>
        <p:nvSpPr>
          <p:cNvPr id="4" name="Date Placeholder 3">
            <a:extLst>
              <a:ext uri="{FF2B5EF4-FFF2-40B4-BE49-F238E27FC236}">
                <a16:creationId xmlns:a16="http://schemas.microsoft.com/office/drawing/2014/main" id="{5D0EE948-EACB-4FA9-A1FC-259DEA524139}"/>
              </a:ext>
            </a:extLst>
          </p:cNvPr>
          <p:cNvSpPr>
            <a:spLocks noGrp="1"/>
          </p:cNvSpPr>
          <p:nvPr>
            <p:ph type="dt" sz="half" idx="10"/>
          </p:nvPr>
        </p:nvSpPr>
        <p:spPr/>
        <p:txBody>
          <a:bodyPr/>
          <a:lstStyle/>
          <a:p>
            <a:fld id="{ACCF64CE-1A3C-4185-8C6F-4E6D772AF5AE}" type="datetime1">
              <a:rPr lang="en-US" smtClean="0"/>
              <a:t>6/22/2020</a:t>
            </a:fld>
            <a:endParaRPr lang="en-US"/>
          </a:p>
        </p:txBody>
      </p:sp>
      <p:sp>
        <p:nvSpPr>
          <p:cNvPr id="5" name="Footer Placeholder 4">
            <a:extLst>
              <a:ext uri="{FF2B5EF4-FFF2-40B4-BE49-F238E27FC236}">
                <a16:creationId xmlns:a16="http://schemas.microsoft.com/office/drawing/2014/main" id="{62D671D9-0CD2-401B-A0D1-3473B4265BAD}"/>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B0766EC9-557B-4A42-A594-9A6B29846958}"/>
              </a:ext>
            </a:extLst>
          </p:cNvPr>
          <p:cNvSpPr>
            <a:spLocks noGrp="1"/>
          </p:cNvSpPr>
          <p:nvPr>
            <p:ph type="sldNum" sz="quarter" idx="12"/>
          </p:nvPr>
        </p:nvSpPr>
        <p:spPr/>
        <p:txBody>
          <a:bodyPr/>
          <a:lstStyle/>
          <a:p>
            <a:fld id="{D881E81D-F804-4D64-B1B6-D3C1F7BBC052}" type="slidenum">
              <a:rPr lang="en-US" smtClean="0"/>
              <a:t>2</a:t>
            </a:fld>
            <a:endParaRPr lang="en-US"/>
          </a:p>
        </p:txBody>
      </p:sp>
    </p:spTree>
    <p:extLst>
      <p:ext uri="{BB962C8B-B14F-4D97-AF65-F5344CB8AC3E}">
        <p14:creationId xmlns:p14="http://schemas.microsoft.com/office/powerpoint/2010/main" val="228411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093A-A7AC-4878-86C9-93E037A9BB71}"/>
              </a:ext>
            </a:extLst>
          </p:cNvPr>
          <p:cNvSpPr>
            <a:spLocks noGrp="1"/>
          </p:cNvSpPr>
          <p:nvPr>
            <p:ph type="title"/>
          </p:nvPr>
        </p:nvSpPr>
        <p:spPr/>
        <p:txBody>
          <a:bodyPr/>
          <a:lstStyle/>
          <a:p>
            <a:r>
              <a:rPr lang="en-US" b="1"/>
              <a:t>Mission/Vision and Project Summary</a:t>
            </a:r>
            <a:endParaRPr lang="en-US"/>
          </a:p>
        </p:txBody>
      </p:sp>
      <p:sp>
        <p:nvSpPr>
          <p:cNvPr id="3" name="Content Placeholder 2">
            <a:extLst>
              <a:ext uri="{FF2B5EF4-FFF2-40B4-BE49-F238E27FC236}">
                <a16:creationId xmlns:a16="http://schemas.microsoft.com/office/drawing/2014/main" id="{F593C87B-F658-4614-9DDE-EBF3B66D8599}"/>
              </a:ext>
            </a:extLst>
          </p:cNvPr>
          <p:cNvSpPr>
            <a:spLocks noGrp="1"/>
          </p:cNvSpPr>
          <p:nvPr>
            <p:ph idx="1"/>
          </p:nvPr>
        </p:nvSpPr>
        <p:spPr/>
        <p:txBody>
          <a:bodyPr/>
          <a:lstStyle/>
          <a:p>
            <a:pPr lvl="0"/>
            <a:r>
              <a:rPr lang="en-US" dirty="0"/>
              <a:t>What is your organization’s primary mission/vision in one sentence?</a:t>
            </a:r>
          </a:p>
          <a:p>
            <a:pPr lvl="0"/>
            <a:r>
              <a:rPr lang="en-US" dirty="0"/>
              <a:t>Summarize your project in two to three sentences.</a:t>
            </a:r>
          </a:p>
          <a:p>
            <a:r>
              <a:rPr lang="en-US" dirty="0"/>
              <a:t>Use one sentence to describe the national impact of your project. </a:t>
            </a:r>
          </a:p>
          <a:p>
            <a:pPr marL="0" lv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CAB1245E-E1F8-4918-9CE9-4F5D846C9328}"/>
              </a:ext>
            </a:extLst>
          </p:cNvPr>
          <p:cNvSpPr>
            <a:spLocks noGrp="1"/>
          </p:cNvSpPr>
          <p:nvPr>
            <p:ph type="dt" sz="half" idx="10"/>
          </p:nvPr>
        </p:nvSpPr>
        <p:spPr/>
        <p:txBody>
          <a:bodyPr/>
          <a:lstStyle/>
          <a:p>
            <a:fld id="{6837C791-2211-4035-9F9C-F29AF1C7A10A}" type="datetime1">
              <a:rPr lang="en-US" smtClean="0"/>
              <a:t>6/22/2020</a:t>
            </a:fld>
            <a:endParaRPr lang="en-US"/>
          </a:p>
        </p:txBody>
      </p:sp>
      <p:sp>
        <p:nvSpPr>
          <p:cNvPr id="5" name="Footer Placeholder 4">
            <a:extLst>
              <a:ext uri="{FF2B5EF4-FFF2-40B4-BE49-F238E27FC236}">
                <a16:creationId xmlns:a16="http://schemas.microsoft.com/office/drawing/2014/main" id="{4773ADDA-94C9-447E-B4C1-15C745805E7E}"/>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35CD0940-1455-40A0-9511-5A1E0FA2C86C}"/>
              </a:ext>
            </a:extLst>
          </p:cNvPr>
          <p:cNvSpPr>
            <a:spLocks noGrp="1"/>
          </p:cNvSpPr>
          <p:nvPr>
            <p:ph type="sldNum" sz="quarter" idx="12"/>
          </p:nvPr>
        </p:nvSpPr>
        <p:spPr/>
        <p:txBody>
          <a:bodyPr/>
          <a:lstStyle/>
          <a:p>
            <a:fld id="{D881E81D-F804-4D64-B1B6-D3C1F7BBC052}" type="slidenum">
              <a:rPr lang="en-US" smtClean="0"/>
              <a:t>3</a:t>
            </a:fld>
            <a:endParaRPr lang="en-US"/>
          </a:p>
        </p:txBody>
      </p:sp>
    </p:spTree>
    <p:extLst>
      <p:ext uri="{BB962C8B-B14F-4D97-AF65-F5344CB8AC3E}">
        <p14:creationId xmlns:p14="http://schemas.microsoft.com/office/powerpoint/2010/main" val="208262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DB630-84E4-4247-81A6-38897999DCF1}"/>
              </a:ext>
            </a:extLst>
          </p:cNvPr>
          <p:cNvSpPr>
            <a:spLocks noGrp="1"/>
          </p:cNvSpPr>
          <p:nvPr>
            <p:ph type="title"/>
          </p:nvPr>
        </p:nvSpPr>
        <p:spPr/>
        <p:txBody>
          <a:bodyPr/>
          <a:lstStyle/>
          <a:p>
            <a:r>
              <a:rPr lang="en-US" b="1"/>
              <a:t>RNTA Project Vision</a:t>
            </a:r>
            <a:endParaRPr lang="en-US"/>
          </a:p>
        </p:txBody>
      </p:sp>
      <p:sp>
        <p:nvSpPr>
          <p:cNvPr id="3" name="Content Placeholder 2">
            <a:extLst>
              <a:ext uri="{FF2B5EF4-FFF2-40B4-BE49-F238E27FC236}">
                <a16:creationId xmlns:a16="http://schemas.microsoft.com/office/drawing/2014/main" id="{3389C7F6-F40C-43A3-9EA7-E8E7E385D7D3}"/>
              </a:ext>
            </a:extLst>
          </p:cNvPr>
          <p:cNvSpPr>
            <a:spLocks noGrp="1"/>
          </p:cNvSpPr>
          <p:nvPr>
            <p:ph idx="1"/>
          </p:nvPr>
        </p:nvSpPr>
        <p:spPr>
          <a:xfrm>
            <a:off x="838200" y="1543050"/>
            <a:ext cx="10515600" cy="4633913"/>
          </a:xfrm>
        </p:spPr>
        <p:txBody>
          <a:bodyPr>
            <a:normAutofit/>
          </a:bodyPr>
          <a:lstStyle/>
          <a:p>
            <a:pPr lvl="0"/>
            <a:r>
              <a:rPr lang="en-US"/>
              <a:t>What will you do and how does it apply to EDA’s mission?</a:t>
            </a:r>
          </a:p>
          <a:p>
            <a:pPr lvl="0"/>
            <a:r>
              <a:rPr lang="en-US"/>
              <a:t>What economic development need or issue does your project address?</a:t>
            </a:r>
          </a:p>
          <a:p>
            <a:pPr lvl="0"/>
            <a:r>
              <a:rPr lang="en-US"/>
              <a:t>What is EDA’s role in addressing the economic development need or issue?</a:t>
            </a:r>
          </a:p>
          <a:p>
            <a:pPr marL="0" lvl="0" indent="0">
              <a:buNone/>
            </a:pPr>
            <a:endParaRPr lang="en-US"/>
          </a:p>
          <a:p>
            <a:pPr marL="0" indent="0">
              <a:buNone/>
            </a:pPr>
            <a:endParaRPr lang="en-US"/>
          </a:p>
        </p:txBody>
      </p:sp>
      <p:sp>
        <p:nvSpPr>
          <p:cNvPr id="4" name="Date Placeholder 3">
            <a:extLst>
              <a:ext uri="{FF2B5EF4-FFF2-40B4-BE49-F238E27FC236}">
                <a16:creationId xmlns:a16="http://schemas.microsoft.com/office/drawing/2014/main" id="{B5672E48-C511-4F4C-9E4E-D187B8605F0D}"/>
              </a:ext>
            </a:extLst>
          </p:cNvPr>
          <p:cNvSpPr>
            <a:spLocks noGrp="1"/>
          </p:cNvSpPr>
          <p:nvPr>
            <p:ph type="dt" sz="half" idx="10"/>
          </p:nvPr>
        </p:nvSpPr>
        <p:spPr/>
        <p:txBody>
          <a:bodyPr/>
          <a:lstStyle/>
          <a:p>
            <a:fld id="{E2FD861A-2F8D-46DA-A628-92AE72416797}" type="datetime1">
              <a:rPr lang="en-US" smtClean="0"/>
              <a:t>6/22/2020</a:t>
            </a:fld>
            <a:endParaRPr lang="en-US"/>
          </a:p>
        </p:txBody>
      </p:sp>
      <p:sp>
        <p:nvSpPr>
          <p:cNvPr id="5" name="Footer Placeholder 4">
            <a:extLst>
              <a:ext uri="{FF2B5EF4-FFF2-40B4-BE49-F238E27FC236}">
                <a16:creationId xmlns:a16="http://schemas.microsoft.com/office/drawing/2014/main" id="{745FAF40-B5E8-45E1-B7F4-86C8464F829B}"/>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5B1E9C2F-D934-46F7-802E-842B916F2569}"/>
              </a:ext>
            </a:extLst>
          </p:cNvPr>
          <p:cNvSpPr>
            <a:spLocks noGrp="1"/>
          </p:cNvSpPr>
          <p:nvPr>
            <p:ph type="sldNum" sz="quarter" idx="12"/>
          </p:nvPr>
        </p:nvSpPr>
        <p:spPr/>
        <p:txBody>
          <a:bodyPr/>
          <a:lstStyle/>
          <a:p>
            <a:fld id="{D881E81D-F804-4D64-B1B6-D3C1F7BBC052}" type="slidenum">
              <a:rPr lang="en-US" smtClean="0"/>
              <a:t>4</a:t>
            </a:fld>
            <a:endParaRPr lang="en-US"/>
          </a:p>
        </p:txBody>
      </p:sp>
    </p:spTree>
    <p:extLst>
      <p:ext uri="{BB962C8B-B14F-4D97-AF65-F5344CB8AC3E}">
        <p14:creationId xmlns:p14="http://schemas.microsoft.com/office/powerpoint/2010/main" val="4124224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DB630-84E4-4247-81A6-38897999DCF1}"/>
              </a:ext>
            </a:extLst>
          </p:cNvPr>
          <p:cNvSpPr>
            <a:spLocks noGrp="1"/>
          </p:cNvSpPr>
          <p:nvPr>
            <p:ph type="title"/>
          </p:nvPr>
        </p:nvSpPr>
        <p:spPr/>
        <p:txBody>
          <a:bodyPr/>
          <a:lstStyle/>
          <a:p>
            <a:r>
              <a:rPr lang="en-US" b="1"/>
              <a:t>RNTA Project Vision (Continued)</a:t>
            </a:r>
            <a:endParaRPr lang="en-US"/>
          </a:p>
        </p:txBody>
      </p:sp>
      <p:sp>
        <p:nvSpPr>
          <p:cNvPr id="3" name="Content Placeholder 2">
            <a:extLst>
              <a:ext uri="{FF2B5EF4-FFF2-40B4-BE49-F238E27FC236}">
                <a16:creationId xmlns:a16="http://schemas.microsoft.com/office/drawing/2014/main" id="{3389C7F6-F40C-43A3-9EA7-E8E7E385D7D3}"/>
              </a:ext>
            </a:extLst>
          </p:cNvPr>
          <p:cNvSpPr>
            <a:spLocks noGrp="1"/>
          </p:cNvSpPr>
          <p:nvPr>
            <p:ph idx="1"/>
          </p:nvPr>
        </p:nvSpPr>
        <p:spPr/>
        <p:txBody>
          <a:bodyPr/>
          <a:lstStyle/>
          <a:p>
            <a:pPr lvl="0"/>
            <a:r>
              <a:rPr lang="en-US" dirty="0"/>
              <a:t>Which of the </a:t>
            </a:r>
            <a:r>
              <a:rPr lang="en-US" dirty="0">
                <a:hlinkClick r:id="rId2"/>
              </a:rPr>
              <a:t>EDA Investment Priorities </a:t>
            </a:r>
            <a:r>
              <a:rPr lang="en-US" dirty="0"/>
              <a:t>does your project respond to? </a:t>
            </a:r>
          </a:p>
          <a:p>
            <a:pPr lvl="0"/>
            <a:r>
              <a:rPr lang="en-US" dirty="0"/>
              <a:t>Which of </a:t>
            </a:r>
            <a:r>
              <a:rPr lang="en-US" dirty="0">
                <a:hlinkClick r:id="rId3"/>
              </a:rPr>
              <a:t>EDA’s Programs </a:t>
            </a:r>
            <a:r>
              <a:rPr lang="en-US" dirty="0"/>
              <a:t>does your project support? </a:t>
            </a:r>
          </a:p>
          <a:p>
            <a:r>
              <a:rPr lang="en-US" dirty="0"/>
              <a:t>Identify if you are requesting Research &amp; Evaluation (R&amp;E) or National Technical Assistance (NTA) funding. </a:t>
            </a:r>
            <a:r>
              <a:rPr lang="en-US" dirty="0">
                <a:hlinkClick r:id="rId4"/>
              </a:rPr>
              <a:t>Use this as a guide</a:t>
            </a:r>
            <a:r>
              <a:rPr lang="en-US" dirty="0"/>
              <a:t>.</a:t>
            </a:r>
          </a:p>
        </p:txBody>
      </p:sp>
      <p:sp>
        <p:nvSpPr>
          <p:cNvPr id="4" name="Date Placeholder 3">
            <a:extLst>
              <a:ext uri="{FF2B5EF4-FFF2-40B4-BE49-F238E27FC236}">
                <a16:creationId xmlns:a16="http://schemas.microsoft.com/office/drawing/2014/main" id="{0BB723A5-7DA7-4514-AD97-3379D8C49637}"/>
              </a:ext>
            </a:extLst>
          </p:cNvPr>
          <p:cNvSpPr>
            <a:spLocks noGrp="1"/>
          </p:cNvSpPr>
          <p:nvPr>
            <p:ph type="dt" sz="half" idx="10"/>
          </p:nvPr>
        </p:nvSpPr>
        <p:spPr/>
        <p:txBody>
          <a:bodyPr/>
          <a:lstStyle/>
          <a:p>
            <a:fld id="{EFAF5C2C-F55A-4B2E-811E-6BE9C7CC4217}" type="datetime1">
              <a:rPr lang="en-US" smtClean="0"/>
              <a:t>6/22/2020</a:t>
            </a:fld>
            <a:endParaRPr lang="en-US"/>
          </a:p>
        </p:txBody>
      </p:sp>
      <p:sp>
        <p:nvSpPr>
          <p:cNvPr id="5" name="Footer Placeholder 4">
            <a:extLst>
              <a:ext uri="{FF2B5EF4-FFF2-40B4-BE49-F238E27FC236}">
                <a16:creationId xmlns:a16="http://schemas.microsoft.com/office/drawing/2014/main" id="{1E6CF88C-B3D4-4EB2-8B67-8E666DB14F58}"/>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7732372F-8AB0-4DF7-99FD-C83ABCA1BD8F}"/>
              </a:ext>
            </a:extLst>
          </p:cNvPr>
          <p:cNvSpPr>
            <a:spLocks noGrp="1"/>
          </p:cNvSpPr>
          <p:nvPr>
            <p:ph type="sldNum" sz="quarter" idx="12"/>
          </p:nvPr>
        </p:nvSpPr>
        <p:spPr/>
        <p:txBody>
          <a:bodyPr/>
          <a:lstStyle/>
          <a:p>
            <a:fld id="{D881E81D-F804-4D64-B1B6-D3C1F7BBC052}" type="slidenum">
              <a:rPr lang="en-US" smtClean="0"/>
              <a:t>5</a:t>
            </a:fld>
            <a:endParaRPr lang="en-US"/>
          </a:p>
        </p:txBody>
      </p:sp>
    </p:spTree>
    <p:extLst>
      <p:ext uri="{BB962C8B-B14F-4D97-AF65-F5344CB8AC3E}">
        <p14:creationId xmlns:p14="http://schemas.microsoft.com/office/powerpoint/2010/main" val="2154128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029F8-9B91-4C25-93C9-4E4BFEF6D1DC}"/>
              </a:ext>
            </a:extLst>
          </p:cNvPr>
          <p:cNvSpPr>
            <a:spLocks noGrp="1"/>
          </p:cNvSpPr>
          <p:nvPr>
            <p:ph type="title"/>
          </p:nvPr>
        </p:nvSpPr>
        <p:spPr/>
        <p:txBody>
          <a:bodyPr/>
          <a:lstStyle/>
          <a:p>
            <a:r>
              <a:rPr lang="en-US" b="1"/>
              <a:t>Collaboration and Service Area</a:t>
            </a:r>
            <a:endParaRPr lang="en-US"/>
          </a:p>
        </p:txBody>
      </p:sp>
      <p:sp>
        <p:nvSpPr>
          <p:cNvPr id="3" name="Content Placeholder 2">
            <a:extLst>
              <a:ext uri="{FF2B5EF4-FFF2-40B4-BE49-F238E27FC236}">
                <a16:creationId xmlns:a16="http://schemas.microsoft.com/office/drawing/2014/main" id="{83849788-9D16-4773-A9F6-8E94A11CC210}"/>
              </a:ext>
            </a:extLst>
          </p:cNvPr>
          <p:cNvSpPr>
            <a:spLocks noGrp="1"/>
          </p:cNvSpPr>
          <p:nvPr>
            <p:ph idx="1"/>
          </p:nvPr>
        </p:nvSpPr>
        <p:spPr/>
        <p:txBody>
          <a:bodyPr/>
          <a:lstStyle/>
          <a:p>
            <a:pPr lvl="0"/>
            <a:r>
              <a:rPr lang="en-US"/>
              <a:t>Project Place of Performance – Tell us where you’re going to do the work.</a:t>
            </a:r>
          </a:p>
          <a:p>
            <a:pPr lvl="0"/>
            <a:r>
              <a:rPr lang="en-US"/>
              <a:t>What is your target area of impact?  What type of population or constituency does your project target? These could include cities, counties, regions, states, or nation-wide.  </a:t>
            </a:r>
          </a:p>
          <a:p>
            <a:pPr lvl="0"/>
            <a:r>
              <a:rPr lang="en-US"/>
              <a:t>Discuss key collaborations and partnerships. What other organizations and stakeholders will participate and in what capacity?</a:t>
            </a:r>
          </a:p>
          <a:p>
            <a:pPr marL="0" indent="0">
              <a:buNone/>
            </a:pPr>
            <a:endParaRPr lang="en-US"/>
          </a:p>
        </p:txBody>
      </p:sp>
      <p:sp>
        <p:nvSpPr>
          <p:cNvPr id="4" name="Date Placeholder 3">
            <a:extLst>
              <a:ext uri="{FF2B5EF4-FFF2-40B4-BE49-F238E27FC236}">
                <a16:creationId xmlns:a16="http://schemas.microsoft.com/office/drawing/2014/main" id="{C1A58961-66E0-4BFC-B95A-F501C4FA672C}"/>
              </a:ext>
            </a:extLst>
          </p:cNvPr>
          <p:cNvSpPr>
            <a:spLocks noGrp="1"/>
          </p:cNvSpPr>
          <p:nvPr>
            <p:ph type="dt" sz="half" idx="10"/>
          </p:nvPr>
        </p:nvSpPr>
        <p:spPr/>
        <p:txBody>
          <a:bodyPr/>
          <a:lstStyle/>
          <a:p>
            <a:fld id="{57244C2E-5CE5-466F-89E6-8E8EFCB701EE}" type="datetime1">
              <a:rPr lang="en-US" smtClean="0"/>
              <a:t>6/22/2020</a:t>
            </a:fld>
            <a:endParaRPr lang="en-US"/>
          </a:p>
        </p:txBody>
      </p:sp>
      <p:sp>
        <p:nvSpPr>
          <p:cNvPr id="5" name="Footer Placeholder 4">
            <a:extLst>
              <a:ext uri="{FF2B5EF4-FFF2-40B4-BE49-F238E27FC236}">
                <a16:creationId xmlns:a16="http://schemas.microsoft.com/office/drawing/2014/main" id="{7C5D257D-D422-45B5-8C50-48F89A09491F}"/>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6285DF69-C0EE-4993-A2C6-963F1960CD70}"/>
              </a:ext>
            </a:extLst>
          </p:cNvPr>
          <p:cNvSpPr>
            <a:spLocks noGrp="1"/>
          </p:cNvSpPr>
          <p:nvPr>
            <p:ph type="sldNum" sz="quarter" idx="12"/>
          </p:nvPr>
        </p:nvSpPr>
        <p:spPr/>
        <p:txBody>
          <a:bodyPr/>
          <a:lstStyle/>
          <a:p>
            <a:fld id="{D881E81D-F804-4D64-B1B6-D3C1F7BBC052}" type="slidenum">
              <a:rPr lang="en-US" smtClean="0"/>
              <a:t>6</a:t>
            </a:fld>
            <a:endParaRPr lang="en-US"/>
          </a:p>
        </p:txBody>
      </p:sp>
    </p:spTree>
    <p:extLst>
      <p:ext uri="{BB962C8B-B14F-4D97-AF65-F5344CB8AC3E}">
        <p14:creationId xmlns:p14="http://schemas.microsoft.com/office/powerpoint/2010/main" val="696450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70F97-E1C4-4365-B474-F6C82037D151}"/>
              </a:ext>
            </a:extLst>
          </p:cNvPr>
          <p:cNvSpPr>
            <a:spLocks noGrp="1"/>
          </p:cNvSpPr>
          <p:nvPr>
            <p:ph type="title"/>
          </p:nvPr>
        </p:nvSpPr>
        <p:spPr/>
        <p:txBody>
          <a:bodyPr/>
          <a:lstStyle/>
          <a:p>
            <a:r>
              <a:rPr lang="en-US" b="1"/>
              <a:t>Project Timeline</a:t>
            </a:r>
            <a:endParaRPr lang="en-US"/>
          </a:p>
        </p:txBody>
      </p:sp>
      <p:sp>
        <p:nvSpPr>
          <p:cNvPr id="3" name="Content Placeholder 2">
            <a:extLst>
              <a:ext uri="{FF2B5EF4-FFF2-40B4-BE49-F238E27FC236}">
                <a16:creationId xmlns:a16="http://schemas.microsoft.com/office/drawing/2014/main" id="{E48508D5-7F28-45CC-95BA-6072A9A03152}"/>
              </a:ext>
            </a:extLst>
          </p:cNvPr>
          <p:cNvSpPr>
            <a:spLocks noGrp="1"/>
          </p:cNvSpPr>
          <p:nvPr>
            <p:ph idx="1"/>
          </p:nvPr>
        </p:nvSpPr>
        <p:spPr/>
        <p:txBody>
          <a:bodyPr/>
          <a:lstStyle/>
          <a:p>
            <a:pPr lvl="0"/>
            <a:r>
              <a:rPr lang="en-US"/>
              <a:t>Project Start/Duration/End – most projects are 18 to 36 months.</a:t>
            </a:r>
          </a:p>
          <a:p>
            <a:pPr lvl="0"/>
            <a:r>
              <a:rPr lang="en-US"/>
              <a:t>What is your plan to ensure sustainability of this project/concept after the award period? What happens to the work when the EDA funds are spent?</a:t>
            </a:r>
          </a:p>
          <a:p>
            <a:pPr marL="0" indent="0">
              <a:buNone/>
            </a:pPr>
            <a:endParaRPr lang="en-US"/>
          </a:p>
        </p:txBody>
      </p:sp>
      <p:sp>
        <p:nvSpPr>
          <p:cNvPr id="4" name="Date Placeholder 3">
            <a:extLst>
              <a:ext uri="{FF2B5EF4-FFF2-40B4-BE49-F238E27FC236}">
                <a16:creationId xmlns:a16="http://schemas.microsoft.com/office/drawing/2014/main" id="{FE0F6CE9-93E4-4AF3-8291-D3523E587D61}"/>
              </a:ext>
            </a:extLst>
          </p:cNvPr>
          <p:cNvSpPr>
            <a:spLocks noGrp="1"/>
          </p:cNvSpPr>
          <p:nvPr>
            <p:ph type="dt" sz="half" idx="10"/>
          </p:nvPr>
        </p:nvSpPr>
        <p:spPr/>
        <p:txBody>
          <a:bodyPr/>
          <a:lstStyle/>
          <a:p>
            <a:fld id="{CAFB37A5-515B-4211-96FF-8DCB6AF05498}" type="datetime1">
              <a:rPr lang="en-US" smtClean="0"/>
              <a:t>6/22/2020</a:t>
            </a:fld>
            <a:endParaRPr lang="en-US"/>
          </a:p>
        </p:txBody>
      </p:sp>
      <p:sp>
        <p:nvSpPr>
          <p:cNvPr id="5" name="Footer Placeholder 4">
            <a:extLst>
              <a:ext uri="{FF2B5EF4-FFF2-40B4-BE49-F238E27FC236}">
                <a16:creationId xmlns:a16="http://schemas.microsoft.com/office/drawing/2014/main" id="{B9C10A4A-9F8B-47BC-BBEC-040AFA8E2876}"/>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B54F2D1C-78A8-4247-AB16-C876284E7E31}"/>
              </a:ext>
            </a:extLst>
          </p:cNvPr>
          <p:cNvSpPr>
            <a:spLocks noGrp="1"/>
          </p:cNvSpPr>
          <p:nvPr>
            <p:ph type="sldNum" sz="quarter" idx="12"/>
          </p:nvPr>
        </p:nvSpPr>
        <p:spPr/>
        <p:txBody>
          <a:bodyPr/>
          <a:lstStyle/>
          <a:p>
            <a:fld id="{D881E81D-F804-4D64-B1B6-D3C1F7BBC052}" type="slidenum">
              <a:rPr lang="en-US" smtClean="0"/>
              <a:t>7</a:t>
            </a:fld>
            <a:endParaRPr lang="en-US"/>
          </a:p>
        </p:txBody>
      </p:sp>
    </p:spTree>
    <p:extLst>
      <p:ext uri="{BB962C8B-B14F-4D97-AF65-F5344CB8AC3E}">
        <p14:creationId xmlns:p14="http://schemas.microsoft.com/office/powerpoint/2010/main" val="2749972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70F97-E1C4-4365-B474-F6C82037D151}"/>
              </a:ext>
            </a:extLst>
          </p:cNvPr>
          <p:cNvSpPr>
            <a:spLocks noGrp="1"/>
          </p:cNvSpPr>
          <p:nvPr>
            <p:ph type="title"/>
          </p:nvPr>
        </p:nvSpPr>
        <p:spPr/>
        <p:txBody>
          <a:bodyPr/>
          <a:lstStyle/>
          <a:p>
            <a:r>
              <a:rPr lang="en-US" b="1"/>
              <a:t>Key Tasks &amp; Deliverables</a:t>
            </a:r>
            <a:endParaRPr lang="en-US"/>
          </a:p>
        </p:txBody>
      </p:sp>
      <p:sp>
        <p:nvSpPr>
          <p:cNvPr id="3" name="Content Placeholder 2">
            <a:extLst>
              <a:ext uri="{FF2B5EF4-FFF2-40B4-BE49-F238E27FC236}">
                <a16:creationId xmlns:a16="http://schemas.microsoft.com/office/drawing/2014/main" id="{E48508D5-7F28-45CC-95BA-6072A9A03152}"/>
              </a:ext>
            </a:extLst>
          </p:cNvPr>
          <p:cNvSpPr>
            <a:spLocks noGrp="1"/>
          </p:cNvSpPr>
          <p:nvPr>
            <p:ph idx="1"/>
          </p:nvPr>
        </p:nvSpPr>
        <p:spPr/>
        <p:txBody>
          <a:bodyPr/>
          <a:lstStyle/>
          <a:p>
            <a:pPr lvl="0"/>
            <a:r>
              <a:rPr lang="en-US"/>
              <a:t>Provide the key tasks and deliverables on a timeline – A Gantt chart might be useful. </a:t>
            </a:r>
          </a:p>
          <a:p>
            <a:pPr marL="0" indent="0">
              <a:buNone/>
            </a:pPr>
            <a:endParaRPr lang="en-US"/>
          </a:p>
        </p:txBody>
      </p:sp>
      <p:sp>
        <p:nvSpPr>
          <p:cNvPr id="4" name="Date Placeholder 3">
            <a:extLst>
              <a:ext uri="{FF2B5EF4-FFF2-40B4-BE49-F238E27FC236}">
                <a16:creationId xmlns:a16="http://schemas.microsoft.com/office/drawing/2014/main" id="{FD82ABF1-A8E3-49B6-BA93-9D1035EF3479}"/>
              </a:ext>
            </a:extLst>
          </p:cNvPr>
          <p:cNvSpPr>
            <a:spLocks noGrp="1"/>
          </p:cNvSpPr>
          <p:nvPr>
            <p:ph type="dt" sz="half" idx="10"/>
          </p:nvPr>
        </p:nvSpPr>
        <p:spPr/>
        <p:txBody>
          <a:bodyPr/>
          <a:lstStyle/>
          <a:p>
            <a:fld id="{8DD4ECD6-4950-4BB6-9BCF-267CED1D2439}" type="datetime1">
              <a:rPr lang="en-US" smtClean="0"/>
              <a:t>6/22/2020</a:t>
            </a:fld>
            <a:endParaRPr lang="en-US"/>
          </a:p>
        </p:txBody>
      </p:sp>
      <p:sp>
        <p:nvSpPr>
          <p:cNvPr id="5" name="Footer Placeholder 4">
            <a:extLst>
              <a:ext uri="{FF2B5EF4-FFF2-40B4-BE49-F238E27FC236}">
                <a16:creationId xmlns:a16="http://schemas.microsoft.com/office/drawing/2014/main" id="{2F193B9D-699E-43BE-891F-8DAA015B841B}"/>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8E6F9B32-4825-476C-8C06-7F663452336E}"/>
              </a:ext>
            </a:extLst>
          </p:cNvPr>
          <p:cNvSpPr>
            <a:spLocks noGrp="1"/>
          </p:cNvSpPr>
          <p:nvPr>
            <p:ph type="sldNum" sz="quarter" idx="12"/>
          </p:nvPr>
        </p:nvSpPr>
        <p:spPr/>
        <p:txBody>
          <a:bodyPr/>
          <a:lstStyle/>
          <a:p>
            <a:fld id="{D881E81D-F804-4D64-B1B6-D3C1F7BBC052}" type="slidenum">
              <a:rPr lang="en-US" smtClean="0"/>
              <a:t>8</a:t>
            </a:fld>
            <a:endParaRPr lang="en-US"/>
          </a:p>
        </p:txBody>
      </p:sp>
    </p:spTree>
    <p:extLst>
      <p:ext uri="{BB962C8B-B14F-4D97-AF65-F5344CB8AC3E}">
        <p14:creationId xmlns:p14="http://schemas.microsoft.com/office/powerpoint/2010/main" val="2789673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CB48D-97A4-4BF7-9695-CA18D0617688}"/>
              </a:ext>
            </a:extLst>
          </p:cNvPr>
          <p:cNvSpPr>
            <a:spLocks noGrp="1"/>
          </p:cNvSpPr>
          <p:nvPr>
            <p:ph type="title"/>
          </p:nvPr>
        </p:nvSpPr>
        <p:spPr/>
        <p:txBody>
          <a:bodyPr/>
          <a:lstStyle/>
          <a:p>
            <a:r>
              <a:rPr lang="en-US" b="1"/>
              <a:t>Estimated Budget</a:t>
            </a:r>
            <a:endParaRPr lang="en-US"/>
          </a:p>
        </p:txBody>
      </p:sp>
      <p:sp>
        <p:nvSpPr>
          <p:cNvPr id="3" name="Content Placeholder 2">
            <a:extLst>
              <a:ext uri="{FF2B5EF4-FFF2-40B4-BE49-F238E27FC236}">
                <a16:creationId xmlns:a16="http://schemas.microsoft.com/office/drawing/2014/main" id="{C0E3F73C-817B-483C-9AC2-78792CEBEFF6}"/>
              </a:ext>
            </a:extLst>
          </p:cNvPr>
          <p:cNvSpPr>
            <a:spLocks noGrp="1"/>
          </p:cNvSpPr>
          <p:nvPr>
            <p:ph idx="1"/>
          </p:nvPr>
        </p:nvSpPr>
        <p:spPr/>
        <p:txBody>
          <a:bodyPr/>
          <a:lstStyle/>
          <a:p>
            <a:pPr lvl="0"/>
            <a:r>
              <a:rPr lang="en-US"/>
              <a:t>How much are you seeking for EDA to contribute to the total project costs? (rough calculations are fine)</a:t>
            </a:r>
          </a:p>
          <a:p>
            <a:pPr lvl="0"/>
            <a:r>
              <a:rPr lang="en-US"/>
              <a:t>How much match will you provide, in what form, and from what source?</a:t>
            </a:r>
          </a:p>
          <a:p>
            <a:pPr marL="0" indent="0">
              <a:buNone/>
            </a:pPr>
            <a:endParaRPr lang="en-US"/>
          </a:p>
        </p:txBody>
      </p:sp>
      <p:sp>
        <p:nvSpPr>
          <p:cNvPr id="4" name="Date Placeholder 3">
            <a:extLst>
              <a:ext uri="{FF2B5EF4-FFF2-40B4-BE49-F238E27FC236}">
                <a16:creationId xmlns:a16="http://schemas.microsoft.com/office/drawing/2014/main" id="{3BA6D486-05FB-44CB-8E8D-771C2F46539A}"/>
              </a:ext>
            </a:extLst>
          </p:cNvPr>
          <p:cNvSpPr>
            <a:spLocks noGrp="1"/>
          </p:cNvSpPr>
          <p:nvPr>
            <p:ph type="dt" sz="half" idx="10"/>
          </p:nvPr>
        </p:nvSpPr>
        <p:spPr/>
        <p:txBody>
          <a:bodyPr/>
          <a:lstStyle/>
          <a:p>
            <a:fld id="{94BD412E-3376-477E-A9D1-E5E4859E865C}" type="datetime1">
              <a:rPr lang="en-US" smtClean="0"/>
              <a:t>6/22/2020</a:t>
            </a:fld>
            <a:endParaRPr lang="en-US"/>
          </a:p>
        </p:txBody>
      </p:sp>
      <p:sp>
        <p:nvSpPr>
          <p:cNvPr id="5" name="Footer Placeholder 4">
            <a:extLst>
              <a:ext uri="{FF2B5EF4-FFF2-40B4-BE49-F238E27FC236}">
                <a16:creationId xmlns:a16="http://schemas.microsoft.com/office/drawing/2014/main" id="{59646550-A49E-4484-8637-3ACE2B4EC5D4}"/>
              </a:ext>
            </a:extLst>
          </p:cNvPr>
          <p:cNvSpPr>
            <a:spLocks noGrp="1"/>
          </p:cNvSpPr>
          <p:nvPr>
            <p:ph type="ftr" sz="quarter" idx="11"/>
          </p:nvPr>
        </p:nvSpPr>
        <p:spPr/>
        <p:txBody>
          <a:bodyPr/>
          <a:lstStyle/>
          <a:p>
            <a:r>
              <a:rPr lang="en-US"/>
              <a:t>US EDA - RNTA Program Concept Proposal - Optional</a:t>
            </a:r>
          </a:p>
        </p:txBody>
      </p:sp>
      <p:sp>
        <p:nvSpPr>
          <p:cNvPr id="6" name="Slide Number Placeholder 5">
            <a:extLst>
              <a:ext uri="{FF2B5EF4-FFF2-40B4-BE49-F238E27FC236}">
                <a16:creationId xmlns:a16="http://schemas.microsoft.com/office/drawing/2014/main" id="{54843A00-D753-4820-8157-FD14361AEC66}"/>
              </a:ext>
            </a:extLst>
          </p:cNvPr>
          <p:cNvSpPr>
            <a:spLocks noGrp="1"/>
          </p:cNvSpPr>
          <p:nvPr>
            <p:ph type="sldNum" sz="quarter" idx="12"/>
          </p:nvPr>
        </p:nvSpPr>
        <p:spPr/>
        <p:txBody>
          <a:bodyPr/>
          <a:lstStyle/>
          <a:p>
            <a:fld id="{D881E81D-F804-4D64-B1B6-D3C1F7BBC052}" type="slidenum">
              <a:rPr lang="en-US" smtClean="0"/>
              <a:t>9</a:t>
            </a:fld>
            <a:endParaRPr lang="en-US"/>
          </a:p>
        </p:txBody>
      </p:sp>
    </p:spTree>
    <p:extLst>
      <p:ext uri="{BB962C8B-B14F-4D97-AF65-F5344CB8AC3E}">
        <p14:creationId xmlns:p14="http://schemas.microsoft.com/office/powerpoint/2010/main" val="1567118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3A1326B6F167458AEF8FAAC882658A" ma:contentTypeVersion="5" ma:contentTypeDescription="Create a new document." ma:contentTypeScope="" ma:versionID="79c40749e187561f242042a6b598caef">
  <xsd:schema xmlns:xsd="http://www.w3.org/2001/XMLSchema" xmlns:xs="http://www.w3.org/2001/XMLSchema" xmlns:p="http://schemas.microsoft.com/office/2006/metadata/properties" xmlns:ns3="e2d3d16d-9f26-4416-9c33-9c53dc4ef9fe" xmlns:ns4="745c7e65-57ac-4a3a-b2a9-07c4eb3b7314" targetNamespace="http://schemas.microsoft.com/office/2006/metadata/properties" ma:root="true" ma:fieldsID="657ba260e9aee6cbf6b804cfa7d10e7e" ns3:_="" ns4:_="">
    <xsd:import namespace="e2d3d16d-9f26-4416-9c33-9c53dc4ef9fe"/>
    <xsd:import namespace="745c7e65-57ac-4a3a-b2a9-07c4eb3b731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d3d16d-9f26-4416-9c33-9c53dc4ef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5c7e65-57ac-4a3a-b2a9-07c4eb3b731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FE298B-084D-4DD3-BA78-9724753AC0AE}">
  <ds:schemaRefs>
    <ds:schemaRef ds:uri="http://schemas.microsoft.com/sharepoint/v3/contenttype/forms"/>
  </ds:schemaRefs>
</ds:datastoreItem>
</file>

<file path=customXml/itemProps2.xml><?xml version="1.0" encoding="utf-8"?>
<ds:datastoreItem xmlns:ds="http://schemas.openxmlformats.org/officeDocument/2006/customXml" ds:itemID="{F604839A-CB09-4B4D-921C-C1002DFEB292}">
  <ds:schemaRefs>
    <ds:schemaRef ds:uri="http://schemas.microsoft.com/office/infopath/2007/PartnerControls"/>
    <ds:schemaRef ds:uri="http://purl.org/dc/terms/"/>
    <ds:schemaRef ds:uri="http://schemas.microsoft.com/office/2006/metadata/properties"/>
    <ds:schemaRef ds:uri="http://schemas.openxmlformats.org/package/2006/metadata/core-properties"/>
    <ds:schemaRef ds:uri="e2d3d16d-9f26-4416-9c33-9c53dc4ef9fe"/>
    <ds:schemaRef ds:uri="http://purl.org/dc/elements/1.1/"/>
    <ds:schemaRef ds:uri="http://schemas.microsoft.com/office/2006/documentManagement/types"/>
    <ds:schemaRef ds:uri="745c7e65-57ac-4a3a-b2a9-07c4eb3b7314"/>
    <ds:schemaRef ds:uri="http://www.w3.org/XML/1998/namespace"/>
    <ds:schemaRef ds:uri="http://purl.org/dc/dcmitype/"/>
  </ds:schemaRefs>
</ds:datastoreItem>
</file>

<file path=customXml/itemProps3.xml><?xml version="1.0" encoding="utf-8"?>
<ds:datastoreItem xmlns:ds="http://schemas.openxmlformats.org/officeDocument/2006/customXml" ds:itemID="{07EB6679-32DF-44E2-AC78-8435F17B81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d3d16d-9f26-4416-9c33-9c53dc4ef9fe"/>
    <ds:schemaRef ds:uri="745c7e65-57ac-4a3a-b2a9-07c4eb3b73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791</Words>
  <Application>Microsoft Office PowerPoint</Application>
  <PresentationFormat>Widescreen</PresentationFormat>
  <Paragraphs>83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How to use this slide deck:</vt:lpstr>
      <vt:lpstr>Organization Information</vt:lpstr>
      <vt:lpstr>Mission/Vision and Project Summary</vt:lpstr>
      <vt:lpstr>RNTA Project Vision</vt:lpstr>
      <vt:lpstr>RNTA Project Vision (Continued)</vt:lpstr>
      <vt:lpstr>Collaboration and Service Area</vt:lpstr>
      <vt:lpstr>Project Timeline</vt:lpstr>
      <vt:lpstr>Key Tasks &amp; Deliverables</vt:lpstr>
      <vt:lpstr>Estimated Budget</vt:lpstr>
      <vt:lpstr>Team</vt:lpstr>
      <vt:lpstr>Outcomes and Communication Strategy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Information</dc:title>
  <dc:creator>Cox, Lindsey ((Federal)</dc:creator>
  <cp:lastModifiedBy>Riedel, David (Contractor)</cp:lastModifiedBy>
  <cp:revision>4</cp:revision>
  <dcterms:created xsi:type="dcterms:W3CDTF">2020-02-14T18:57:47Z</dcterms:created>
  <dcterms:modified xsi:type="dcterms:W3CDTF">2020-06-22T15:24:21Z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0x0101003A3A1326B6F167458AEF8FAAC882658A</vt:lpwstr>
  </property>
</Properties>
</file>